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2" r:id="rId7"/>
    <p:sldId id="258" r:id="rId8"/>
    <p:sldId id="260"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8" d="100"/>
          <a:sy n="128" d="100"/>
        </p:scale>
        <p:origin x="4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3AAAC1-5BCB-4FE0-8382-8FB3B635EF3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79875D0-247F-4A9D-84FA-2CF99A2FC6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3147205-B65D-4A58-9856-78E3F70F404B}"/>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5" name="Tijdelijke aanduiding voor voettekst 4">
            <a:extLst>
              <a:ext uri="{FF2B5EF4-FFF2-40B4-BE49-F238E27FC236}">
                <a16:creationId xmlns:a16="http://schemas.microsoft.com/office/drawing/2014/main" id="{7F38BF84-A957-4E8B-852A-C7C51D6CE3A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3BCE54A-1D19-4C25-AFF3-978EB9F399E3}"/>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2709427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C60CC4-DD37-4FD9-9235-48A7939EED7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F59E6BA-2F31-461E-A480-4DA961BDEB4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7BCE0A3-9030-4F06-A4D9-855AC3C87EF4}"/>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5" name="Tijdelijke aanduiding voor voettekst 4">
            <a:extLst>
              <a:ext uri="{FF2B5EF4-FFF2-40B4-BE49-F238E27FC236}">
                <a16:creationId xmlns:a16="http://schemas.microsoft.com/office/drawing/2014/main" id="{B2D13A76-E4DC-4FCB-92CD-CCEC37E2B93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C00D3F9-1DD8-4B90-B309-718815A8FA58}"/>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4062164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95C95BF-7B5D-4B4C-ADDE-7F610E56AAA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47C9FF7-FAD4-42A1-86A7-A476A63A3BF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60B2177-4AD1-4855-9073-83C30ADCAD70}"/>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5" name="Tijdelijke aanduiding voor voettekst 4">
            <a:extLst>
              <a:ext uri="{FF2B5EF4-FFF2-40B4-BE49-F238E27FC236}">
                <a16:creationId xmlns:a16="http://schemas.microsoft.com/office/drawing/2014/main" id="{CEB6430C-E746-43A9-B6DA-0247660ED3B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D125614-573E-4052-98EB-61F4FA8ADEC2}"/>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37882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F157BF-31B7-4AC7-848B-EF4043530DC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5911CF1-6BEC-497A-AB6E-519020E6B24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F3C366C-2746-4B0A-B140-DFA0F1BCA646}"/>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5" name="Tijdelijke aanduiding voor voettekst 4">
            <a:extLst>
              <a:ext uri="{FF2B5EF4-FFF2-40B4-BE49-F238E27FC236}">
                <a16:creationId xmlns:a16="http://schemas.microsoft.com/office/drawing/2014/main" id="{FDD36E75-312F-439B-8D1B-5A513E99CE8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EA71AE1-09D6-44A8-B4C8-3BB15A7B4A81}"/>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1874953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0C4FFC-4FA5-426E-B342-FA4DE864AD8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E453219D-AC79-404E-BAAB-9BD11EEE81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2683978-D634-44AF-8596-26A5B2A95C10}"/>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5" name="Tijdelijke aanduiding voor voettekst 4">
            <a:extLst>
              <a:ext uri="{FF2B5EF4-FFF2-40B4-BE49-F238E27FC236}">
                <a16:creationId xmlns:a16="http://schemas.microsoft.com/office/drawing/2014/main" id="{EE4DB141-0D43-4F92-97D2-57098C5A753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F622CE1-62CB-4C10-935C-44A2324F9C1B}"/>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1091461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60517F-8DCB-42D9-977E-6BDB2871127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E0C1B74-DBB5-4D81-B907-36A4C27A13C5}"/>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5F935DD-9F9B-4877-A644-FF48E02F8E5D}"/>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8BF18DC-8A25-4955-8989-61CB35667675}"/>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6" name="Tijdelijke aanduiding voor voettekst 5">
            <a:extLst>
              <a:ext uri="{FF2B5EF4-FFF2-40B4-BE49-F238E27FC236}">
                <a16:creationId xmlns:a16="http://schemas.microsoft.com/office/drawing/2014/main" id="{5A43A6E9-52E3-46BD-8A1C-240529E0D40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D4AF379-6FEC-48EC-9F3D-12B97C731E97}"/>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296976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44055B-63E7-4115-A527-E04497A616B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6938EC9-6C30-4847-BC59-9BC6B076F1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4599BEB-7639-4D9F-90FD-C576A141254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EFFEDA9-53C2-4B92-B249-45CE64A77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ABF9D2E5-76AE-4CE5-8190-197CF03914B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2C01154-FEF9-4CC2-89F5-047A43935EF9}"/>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8" name="Tijdelijke aanduiding voor voettekst 7">
            <a:extLst>
              <a:ext uri="{FF2B5EF4-FFF2-40B4-BE49-F238E27FC236}">
                <a16:creationId xmlns:a16="http://schemas.microsoft.com/office/drawing/2014/main" id="{0E03170A-AC3A-4C69-8F6C-923A698D597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E98209C-36A3-4C38-AEA4-AF892006D7BB}"/>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138666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4CA373-FCB6-43CB-BF68-FED190AA10F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F3FE25F-D933-43B5-BF0C-B7849E0A0967}"/>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4" name="Tijdelijke aanduiding voor voettekst 3">
            <a:extLst>
              <a:ext uri="{FF2B5EF4-FFF2-40B4-BE49-F238E27FC236}">
                <a16:creationId xmlns:a16="http://schemas.microsoft.com/office/drawing/2014/main" id="{22EA2D15-2ADF-48A6-96A3-364F48A711F2}"/>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1B156A3-ACC4-4F4A-9ADC-586B02BE056D}"/>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1000065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AB0A06A-4547-4DEC-934B-0B6484509BEE}"/>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3" name="Tijdelijke aanduiding voor voettekst 2">
            <a:extLst>
              <a:ext uri="{FF2B5EF4-FFF2-40B4-BE49-F238E27FC236}">
                <a16:creationId xmlns:a16="http://schemas.microsoft.com/office/drawing/2014/main" id="{DB9FD2ED-94C6-4CF3-B673-E8EF79A701E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45954AA-8887-4AC3-8137-7AA1A48DF23D}"/>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1001284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EB9F3B-513F-4656-98AA-E029A02024F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3D66569-1372-44BE-9AF1-C7BFCD12DB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CC4F57D-5E5C-419F-BED6-91C5E27568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C31B345-F635-44CE-BDAB-C79AD6E03466}"/>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6" name="Tijdelijke aanduiding voor voettekst 5">
            <a:extLst>
              <a:ext uri="{FF2B5EF4-FFF2-40B4-BE49-F238E27FC236}">
                <a16:creationId xmlns:a16="http://schemas.microsoft.com/office/drawing/2014/main" id="{AEC6C250-C682-4FE0-AA96-4022464C452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EAE5242-7575-45C2-9F00-C14C9C3CEC93}"/>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522159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53AC92-EDD7-46D5-9FC6-CEFD385DDAD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1EA7A73-CAAA-42D4-B843-FE86040A5D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EABA364-CFF3-46DA-8EB8-F5F055FAB6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F77F83D-33D0-4EE2-9403-962C0F5BA436}"/>
              </a:ext>
            </a:extLst>
          </p:cNvPr>
          <p:cNvSpPr>
            <a:spLocks noGrp="1"/>
          </p:cNvSpPr>
          <p:nvPr>
            <p:ph type="dt" sz="half" idx="10"/>
          </p:nvPr>
        </p:nvSpPr>
        <p:spPr/>
        <p:txBody>
          <a:bodyPr/>
          <a:lstStyle/>
          <a:p>
            <a:fld id="{55AED8AB-D9B2-44E6-B308-857BBDFDE2B4}" type="datetimeFigureOut">
              <a:rPr lang="nl-NL" smtClean="0"/>
              <a:t>11-04-2022</a:t>
            </a:fld>
            <a:endParaRPr lang="nl-NL"/>
          </a:p>
        </p:txBody>
      </p:sp>
      <p:sp>
        <p:nvSpPr>
          <p:cNvPr id="6" name="Tijdelijke aanduiding voor voettekst 5">
            <a:extLst>
              <a:ext uri="{FF2B5EF4-FFF2-40B4-BE49-F238E27FC236}">
                <a16:creationId xmlns:a16="http://schemas.microsoft.com/office/drawing/2014/main" id="{401D7AD6-FBA6-4D00-97C3-C549752B709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6C8A757-7AA9-46BD-B472-E44DB5EA283D}"/>
              </a:ext>
            </a:extLst>
          </p:cNvPr>
          <p:cNvSpPr>
            <a:spLocks noGrp="1"/>
          </p:cNvSpPr>
          <p:nvPr>
            <p:ph type="sldNum" sz="quarter" idx="12"/>
          </p:nvPr>
        </p:nvSpPr>
        <p:spPr/>
        <p:txBody>
          <a:bodyPr/>
          <a:lstStyle/>
          <a:p>
            <a:fld id="{690596E2-EAAF-4E76-942D-9E82223B678E}" type="slidenum">
              <a:rPr lang="nl-NL" smtClean="0"/>
              <a:t>‹nr.›</a:t>
            </a:fld>
            <a:endParaRPr lang="nl-NL"/>
          </a:p>
        </p:txBody>
      </p:sp>
    </p:spTree>
    <p:extLst>
      <p:ext uri="{BB962C8B-B14F-4D97-AF65-F5344CB8AC3E}">
        <p14:creationId xmlns:p14="http://schemas.microsoft.com/office/powerpoint/2010/main" val="2368250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148D777-E9AE-444E-8D07-1EC75C8E87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E07F0C6-1F2F-436E-8B11-8004E59D13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28FA73B-B6A1-417A-ADEF-77D6764811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ED8AB-D9B2-44E6-B308-857BBDFDE2B4}" type="datetimeFigureOut">
              <a:rPr lang="nl-NL" smtClean="0"/>
              <a:t>11-04-2022</a:t>
            </a:fld>
            <a:endParaRPr lang="nl-NL"/>
          </a:p>
        </p:txBody>
      </p:sp>
      <p:sp>
        <p:nvSpPr>
          <p:cNvPr id="5" name="Tijdelijke aanduiding voor voettekst 4">
            <a:extLst>
              <a:ext uri="{FF2B5EF4-FFF2-40B4-BE49-F238E27FC236}">
                <a16:creationId xmlns:a16="http://schemas.microsoft.com/office/drawing/2014/main" id="{12610E06-BEA3-40BB-A367-00E8A9FAFF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B635243-A2C8-4D92-BA00-679238727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596E2-EAAF-4E76-942D-9E82223B678E}" type="slidenum">
              <a:rPr lang="nl-NL" smtClean="0"/>
              <a:t>‹nr.›</a:t>
            </a:fld>
            <a:endParaRPr lang="nl-NL"/>
          </a:p>
        </p:txBody>
      </p:sp>
    </p:spTree>
    <p:extLst>
      <p:ext uri="{BB962C8B-B14F-4D97-AF65-F5344CB8AC3E}">
        <p14:creationId xmlns:p14="http://schemas.microsoft.com/office/powerpoint/2010/main" val="2964448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0C0CCF94-9536-4A63-8FF2-E37827C92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6">
            <a:extLst>
              <a:ext uri="{FF2B5EF4-FFF2-40B4-BE49-F238E27FC236}">
                <a16:creationId xmlns:a16="http://schemas.microsoft.com/office/drawing/2014/main" id="{C970655A-F4C2-4D7E-BAB6-D3BFC5CAE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8174"/>
            <a:ext cx="12192000" cy="4939827"/>
          </a:xfrm>
          <a:custGeom>
            <a:avLst/>
            <a:gdLst>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435843 w 12192000"/>
              <a:gd name="connsiteY143" fmla="*/ 234325 h 4939827"/>
              <a:gd name="connsiteX144" fmla="*/ 4499101 w 12192000"/>
              <a:gd name="connsiteY144" fmla="*/ 232983 h 4939827"/>
              <a:gd name="connsiteX145" fmla="*/ 4558432 w 12192000"/>
              <a:gd name="connsiteY145" fmla="*/ 269194 h 4939827"/>
              <a:gd name="connsiteX146" fmla="*/ 4635061 w 12192000"/>
              <a:gd name="connsiteY146" fmla="*/ 280682 h 4939827"/>
              <a:gd name="connsiteX147" fmla="*/ 4680829 w 12192000"/>
              <a:gd name="connsiteY147" fmla="*/ 287953 h 4939827"/>
              <a:gd name="connsiteX148" fmla="*/ 4807427 w 12192000"/>
              <a:gd name="connsiteY148" fmla="*/ 276835 h 4939827"/>
              <a:gd name="connsiteX149" fmla="*/ 5028933 w 12192000"/>
              <a:gd name="connsiteY149" fmla="*/ 183887 h 4939827"/>
              <a:gd name="connsiteX150" fmla="*/ 5093642 w 12192000"/>
              <a:gd name="connsiteY150" fmla="*/ 177214 h 4939827"/>
              <a:gd name="connsiteX151" fmla="*/ 5102642 w 12192000"/>
              <a:gd name="connsiteY151" fmla="*/ 186816 h 4939827"/>
              <a:gd name="connsiteX152" fmla="*/ 5193590 w 12192000"/>
              <a:gd name="connsiteY152" fmla="*/ 136361 h 4939827"/>
              <a:gd name="connsiteX153" fmla="*/ 5323922 w 12192000"/>
              <a:gd name="connsiteY153" fmla="*/ 146332 h 4939827"/>
              <a:gd name="connsiteX154" fmla="*/ 5421860 w 12192000"/>
              <a:gd name="connsiteY154" fmla="*/ 167298 h 4939827"/>
              <a:gd name="connsiteX155" fmla="*/ 5476948 w 12192000"/>
              <a:gd name="connsiteY155" fmla="*/ 173249 h 4939827"/>
              <a:gd name="connsiteX156" fmla="*/ 5516842 w 12192000"/>
              <a:gd name="connsiteY156" fmla="*/ 184018 h 4939827"/>
              <a:gd name="connsiteX157" fmla="*/ 5619415 w 12192000"/>
              <a:gd name="connsiteY157" fmla="*/ 176781 h 4939827"/>
              <a:gd name="connsiteX158" fmla="*/ 5789867 w 12192000"/>
              <a:gd name="connsiteY158" fmla="*/ 150304 h 4939827"/>
              <a:gd name="connsiteX159" fmla="*/ 5825953 w 12192000"/>
              <a:gd name="connsiteY159" fmla="*/ 147907 h 4939827"/>
              <a:gd name="connsiteX160" fmla="*/ 5856168 w 12192000"/>
              <a:gd name="connsiteY160" fmla="*/ 158719 h 4939827"/>
              <a:gd name="connsiteX161" fmla="*/ 5862476 w 12192000"/>
              <a:gd name="connsiteY161" fmla="*/ 172447 h 4939827"/>
              <a:gd name="connsiteX162" fmla="*/ 5882195 w 12192000"/>
              <a:gd name="connsiteY162" fmla="*/ 173195 h 4939827"/>
              <a:gd name="connsiteX163" fmla="*/ 5887271 w 12192000"/>
              <a:gd name="connsiteY163" fmla="*/ 176084 h 4939827"/>
              <a:gd name="connsiteX164" fmla="*/ 5916552 w 12192000"/>
              <a:gd name="connsiteY164" fmla="*/ 189955 h 4939827"/>
              <a:gd name="connsiteX165" fmla="*/ 5983240 w 12192000"/>
              <a:gd name="connsiteY165" fmla="*/ 152755 h 4939827"/>
              <a:gd name="connsiteX166" fmla="*/ 6061852 w 12192000"/>
              <a:gd name="connsiteY166" fmla="*/ 161953 h 4939827"/>
              <a:gd name="connsiteX167" fmla="*/ 6408386 w 12192000"/>
              <a:gd name="connsiteY167" fmla="*/ 157590 h 4939827"/>
              <a:gd name="connsiteX168" fmla="*/ 6531386 w 12192000"/>
              <a:gd name="connsiteY168" fmla="*/ 156103 h 4939827"/>
              <a:gd name="connsiteX169" fmla="*/ 6721509 w 12192000"/>
              <a:gd name="connsiteY169" fmla="*/ 54829 h 4939827"/>
              <a:gd name="connsiteX170" fmla="*/ 6947884 w 12192000"/>
              <a:gd name="connsiteY170" fmla="*/ 47587 h 4939827"/>
              <a:gd name="connsiteX171" fmla="*/ 6965101 w 12192000"/>
              <a:gd name="connsiteY171" fmla="*/ 25718 h 4939827"/>
              <a:gd name="connsiteX172" fmla="*/ 6986370 w 12192000"/>
              <a:gd name="connsiteY172" fmla="*/ 12659 h 4939827"/>
              <a:gd name="connsiteX173" fmla="*/ 6989536 w 12192000"/>
              <a:gd name="connsiteY173" fmla="*/ 14528 h 4939827"/>
              <a:gd name="connsiteX174" fmla="*/ 7015933 w 12192000"/>
              <a:gd name="connsiteY174" fmla="*/ 9653 h 4939827"/>
              <a:gd name="connsiteX175" fmla="*/ 7020592 w 12192000"/>
              <a:gd name="connsiteY175" fmla="*/ 1651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435843 w 12192000"/>
              <a:gd name="connsiteY143" fmla="*/ 234325 h 4939827"/>
              <a:gd name="connsiteX144" fmla="*/ 4558432 w 12192000"/>
              <a:gd name="connsiteY144" fmla="*/ 269194 h 4939827"/>
              <a:gd name="connsiteX145" fmla="*/ 4635061 w 12192000"/>
              <a:gd name="connsiteY145" fmla="*/ 280682 h 4939827"/>
              <a:gd name="connsiteX146" fmla="*/ 4680829 w 12192000"/>
              <a:gd name="connsiteY146" fmla="*/ 287953 h 4939827"/>
              <a:gd name="connsiteX147" fmla="*/ 4807427 w 12192000"/>
              <a:gd name="connsiteY147" fmla="*/ 276835 h 4939827"/>
              <a:gd name="connsiteX148" fmla="*/ 5028933 w 12192000"/>
              <a:gd name="connsiteY148" fmla="*/ 183887 h 4939827"/>
              <a:gd name="connsiteX149" fmla="*/ 5093642 w 12192000"/>
              <a:gd name="connsiteY149" fmla="*/ 177214 h 4939827"/>
              <a:gd name="connsiteX150" fmla="*/ 5102642 w 12192000"/>
              <a:gd name="connsiteY150" fmla="*/ 186816 h 4939827"/>
              <a:gd name="connsiteX151" fmla="*/ 5193590 w 12192000"/>
              <a:gd name="connsiteY151" fmla="*/ 136361 h 4939827"/>
              <a:gd name="connsiteX152" fmla="*/ 5323922 w 12192000"/>
              <a:gd name="connsiteY152" fmla="*/ 146332 h 4939827"/>
              <a:gd name="connsiteX153" fmla="*/ 5421860 w 12192000"/>
              <a:gd name="connsiteY153" fmla="*/ 167298 h 4939827"/>
              <a:gd name="connsiteX154" fmla="*/ 5476948 w 12192000"/>
              <a:gd name="connsiteY154" fmla="*/ 173249 h 4939827"/>
              <a:gd name="connsiteX155" fmla="*/ 5516842 w 12192000"/>
              <a:gd name="connsiteY155" fmla="*/ 184018 h 4939827"/>
              <a:gd name="connsiteX156" fmla="*/ 5619415 w 12192000"/>
              <a:gd name="connsiteY156" fmla="*/ 176781 h 4939827"/>
              <a:gd name="connsiteX157" fmla="*/ 5789867 w 12192000"/>
              <a:gd name="connsiteY157" fmla="*/ 150304 h 4939827"/>
              <a:gd name="connsiteX158" fmla="*/ 5825953 w 12192000"/>
              <a:gd name="connsiteY158" fmla="*/ 147907 h 4939827"/>
              <a:gd name="connsiteX159" fmla="*/ 5856168 w 12192000"/>
              <a:gd name="connsiteY159" fmla="*/ 158719 h 4939827"/>
              <a:gd name="connsiteX160" fmla="*/ 5862476 w 12192000"/>
              <a:gd name="connsiteY160" fmla="*/ 172447 h 4939827"/>
              <a:gd name="connsiteX161" fmla="*/ 5882195 w 12192000"/>
              <a:gd name="connsiteY161" fmla="*/ 173195 h 4939827"/>
              <a:gd name="connsiteX162" fmla="*/ 5887271 w 12192000"/>
              <a:gd name="connsiteY162" fmla="*/ 176084 h 4939827"/>
              <a:gd name="connsiteX163" fmla="*/ 5916552 w 12192000"/>
              <a:gd name="connsiteY163" fmla="*/ 189955 h 4939827"/>
              <a:gd name="connsiteX164" fmla="*/ 5983240 w 12192000"/>
              <a:gd name="connsiteY164" fmla="*/ 152755 h 4939827"/>
              <a:gd name="connsiteX165" fmla="*/ 6061852 w 12192000"/>
              <a:gd name="connsiteY165" fmla="*/ 161953 h 4939827"/>
              <a:gd name="connsiteX166" fmla="*/ 6408386 w 12192000"/>
              <a:gd name="connsiteY166" fmla="*/ 157590 h 4939827"/>
              <a:gd name="connsiteX167" fmla="*/ 6531386 w 12192000"/>
              <a:gd name="connsiteY167" fmla="*/ 156103 h 4939827"/>
              <a:gd name="connsiteX168" fmla="*/ 6721509 w 12192000"/>
              <a:gd name="connsiteY168" fmla="*/ 54829 h 4939827"/>
              <a:gd name="connsiteX169" fmla="*/ 6947884 w 12192000"/>
              <a:gd name="connsiteY169" fmla="*/ 47587 h 4939827"/>
              <a:gd name="connsiteX170" fmla="*/ 6965101 w 12192000"/>
              <a:gd name="connsiteY170" fmla="*/ 25718 h 4939827"/>
              <a:gd name="connsiteX171" fmla="*/ 6986370 w 12192000"/>
              <a:gd name="connsiteY171" fmla="*/ 12659 h 4939827"/>
              <a:gd name="connsiteX172" fmla="*/ 6989536 w 12192000"/>
              <a:gd name="connsiteY172" fmla="*/ 14528 h 4939827"/>
              <a:gd name="connsiteX173" fmla="*/ 7015933 w 12192000"/>
              <a:gd name="connsiteY173" fmla="*/ 9653 h 4939827"/>
              <a:gd name="connsiteX174" fmla="*/ 7020592 w 12192000"/>
              <a:gd name="connsiteY174" fmla="*/ 1651 h 4939827"/>
              <a:gd name="connsiteX175" fmla="*/ 7025905 w 12192000"/>
              <a:gd name="connsiteY175"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680829 w 12192000"/>
              <a:gd name="connsiteY145" fmla="*/ 287953 h 4939827"/>
              <a:gd name="connsiteX146" fmla="*/ 4807427 w 12192000"/>
              <a:gd name="connsiteY146" fmla="*/ 276835 h 4939827"/>
              <a:gd name="connsiteX147" fmla="*/ 5028933 w 12192000"/>
              <a:gd name="connsiteY147" fmla="*/ 183887 h 4939827"/>
              <a:gd name="connsiteX148" fmla="*/ 5093642 w 12192000"/>
              <a:gd name="connsiteY148" fmla="*/ 177214 h 4939827"/>
              <a:gd name="connsiteX149" fmla="*/ 5102642 w 12192000"/>
              <a:gd name="connsiteY149" fmla="*/ 186816 h 4939827"/>
              <a:gd name="connsiteX150" fmla="*/ 5193590 w 12192000"/>
              <a:gd name="connsiteY150" fmla="*/ 136361 h 4939827"/>
              <a:gd name="connsiteX151" fmla="*/ 5323922 w 12192000"/>
              <a:gd name="connsiteY151" fmla="*/ 146332 h 4939827"/>
              <a:gd name="connsiteX152" fmla="*/ 5421860 w 12192000"/>
              <a:gd name="connsiteY152" fmla="*/ 167298 h 4939827"/>
              <a:gd name="connsiteX153" fmla="*/ 5476948 w 12192000"/>
              <a:gd name="connsiteY153" fmla="*/ 173249 h 4939827"/>
              <a:gd name="connsiteX154" fmla="*/ 5516842 w 12192000"/>
              <a:gd name="connsiteY154" fmla="*/ 184018 h 4939827"/>
              <a:gd name="connsiteX155" fmla="*/ 5619415 w 12192000"/>
              <a:gd name="connsiteY155" fmla="*/ 176781 h 4939827"/>
              <a:gd name="connsiteX156" fmla="*/ 5789867 w 12192000"/>
              <a:gd name="connsiteY156" fmla="*/ 150304 h 4939827"/>
              <a:gd name="connsiteX157" fmla="*/ 5825953 w 12192000"/>
              <a:gd name="connsiteY157" fmla="*/ 147907 h 4939827"/>
              <a:gd name="connsiteX158" fmla="*/ 5856168 w 12192000"/>
              <a:gd name="connsiteY158" fmla="*/ 158719 h 4939827"/>
              <a:gd name="connsiteX159" fmla="*/ 5862476 w 12192000"/>
              <a:gd name="connsiteY159" fmla="*/ 172447 h 4939827"/>
              <a:gd name="connsiteX160" fmla="*/ 5882195 w 12192000"/>
              <a:gd name="connsiteY160" fmla="*/ 173195 h 4939827"/>
              <a:gd name="connsiteX161" fmla="*/ 5887271 w 12192000"/>
              <a:gd name="connsiteY161" fmla="*/ 176084 h 4939827"/>
              <a:gd name="connsiteX162" fmla="*/ 5916552 w 12192000"/>
              <a:gd name="connsiteY162" fmla="*/ 189955 h 4939827"/>
              <a:gd name="connsiteX163" fmla="*/ 5983240 w 12192000"/>
              <a:gd name="connsiteY163" fmla="*/ 152755 h 4939827"/>
              <a:gd name="connsiteX164" fmla="*/ 6061852 w 12192000"/>
              <a:gd name="connsiteY164" fmla="*/ 161953 h 4939827"/>
              <a:gd name="connsiteX165" fmla="*/ 6408386 w 12192000"/>
              <a:gd name="connsiteY165" fmla="*/ 157590 h 4939827"/>
              <a:gd name="connsiteX166" fmla="*/ 6531386 w 12192000"/>
              <a:gd name="connsiteY166" fmla="*/ 156103 h 4939827"/>
              <a:gd name="connsiteX167" fmla="*/ 6721509 w 12192000"/>
              <a:gd name="connsiteY167" fmla="*/ 54829 h 4939827"/>
              <a:gd name="connsiteX168" fmla="*/ 6947884 w 12192000"/>
              <a:gd name="connsiteY168" fmla="*/ 47587 h 4939827"/>
              <a:gd name="connsiteX169" fmla="*/ 6965101 w 12192000"/>
              <a:gd name="connsiteY169" fmla="*/ 25718 h 4939827"/>
              <a:gd name="connsiteX170" fmla="*/ 6986370 w 12192000"/>
              <a:gd name="connsiteY170" fmla="*/ 12659 h 4939827"/>
              <a:gd name="connsiteX171" fmla="*/ 6989536 w 12192000"/>
              <a:gd name="connsiteY171" fmla="*/ 14528 h 4939827"/>
              <a:gd name="connsiteX172" fmla="*/ 7015933 w 12192000"/>
              <a:gd name="connsiteY172" fmla="*/ 9653 h 4939827"/>
              <a:gd name="connsiteX173" fmla="*/ 7020592 w 12192000"/>
              <a:gd name="connsiteY173" fmla="*/ 1651 h 4939827"/>
              <a:gd name="connsiteX174" fmla="*/ 7025905 w 12192000"/>
              <a:gd name="connsiteY174"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408386 w 12192000"/>
              <a:gd name="connsiteY164" fmla="*/ 157590 h 4939827"/>
              <a:gd name="connsiteX165" fmla="*/ 6531386 w 12192000"/>
              <a:gd name="connsiteY165" fmla="*/ 156103 h 4939827"/>
              <a:gd name="connsiteX166" fmla="*/ 6721509 w 12192000"/>
              <a:gd name="connsiteY166" fmla="*/ 54829 h 4939827"/>
              <a:gd name="connsiteX167" fmla="*/ 6947884 w 12192000"/>
              <a:gd name="connsiteY167" fmla="*/ 47587 h 4939827"/>
              <a:gd name="connsiteX168" fmla="*/ 6965101 w 12192000"/>
              <a:gd name="connsiteY168" fmla="*/ 25718 h 4939827"/>
              <a:gd name="connsiteX169" fmla="*/ 6986370 w 12192000"/>
              <a:gd name="connsiteY169" fmla="*/ 12659 h 4939827"/>
              <a:gd name="connsiteX170" fmla="*/ 6989536 w 12192000"/>
              <a:gd name="connsiteY170" fmla="*/ 14528 h 4939827"/>
              <a:gd name="connsiteX171" fmla="*/ 7015933 w 12192000"/>
              <a:gd name="connsiteY171" fmla="*/ 9653 h 4939827"/>
              <a:gd name="connsiteX172" fmla="*/ 7020592 w 12192000"/>
              <a:gd name="connsiteY172" fmla="*/ 1651 h 4939827"/>
              <a:gd name="connsiteX173" fmla="*/ 7025905 w 12192000"/>
              <a:gd name="connsiteY173"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531386 w 12192000"/>
              <a:gd name="connsiteY164" fmla="*/ 156103 h 4939827"/>
              <a:gd name="connsiteX165" fmla="*/ 6721509 w 12192000"/>
              <a:gd name="connsiteY165" fmla="*/ 54829 h 4939827"/>
              <a:gd name="connsiteX166" fmla="*/ 6947884 w 12192000"/>
              <a:gd name="connsiteY166" fmla="*/ 47587 h 4939827"/>
              <a:gd name="connsiteX167" fmla="*/ 6965101 w 12192000"/>
              <a:gd name="connsiteY167" fmla="*/ 25718 h 4939827"/>
              <a:gd name="connsiteX168" fmla="*/ 6986370 w 12192000"/>
              <a:gd name="connsiteY168" fmla="*/ 12659 h 4939827"/>
              <a:gd name="connsiteX169" fmla="*/ 6989536 w 12192000"/>
              <a:gd name="connsiteY169" fmla="*/ 14528 h 4939827"/>
              <a:gd name="connsiteX170" fmla="*/ 7015933 w 12192000"/>
              <a:gd name="connsiteY170" fmla="*/ 9653 h 4939827"/>
              <a:gd name="connsiteX171" fmla="*/ 7020592 w 12192000"/>
              <a:gd name="connsiteY171" fmla="*/ 1651 h 4939827"/>
              <a:gd name="connsiteX172" fmla="*/ 7025905 w 12192000"/>
              <a:gd name="connsiteY172"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531386 w 12192000"/>
              <a:gd name="connsiteY164" fmla="*/ 156103 h 4939827"/>
              <a:gd name="connsiteX165" fmla="*/ 6947884 w 12192000"/>
              <a:gd name="connsiteY165" fmla="*/ 47587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531386 w 12192000"/>
              <a:gd name="connsiteY164" fmla="*/ 156103 h 4939827"/>
              <a:gd name="connsiteX165" fmla="*/ 6756965 w 12192000"/>
              <a:gd name="connsiteY165" fmla="*/ 57636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415830 w 12192000"/>
              <a:gd name="connsiteY164" fmla="*/ 136006 h 4939827"/>
              <a:gd name="connsiteX165" fmla="*/ 6756965 w 12192000"/>
              <a:gd name="connsiteY165" fmla="*/ 57636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152287 w 12192000"/>
              <a:gd name="connsiteY163" fmla="*/ 116736 h 4939827"/>
              <a:gd name="connsiteX164" fmla="*/ 6415830 w 12192000"/>
              <a:gd name="connsiteY164" fmla="*/ 136006 h 4939827"/>
              <a:gd name="connsiteX165" fmla="*/ 6756965 w 12192000"/>
              <a:gd name="connsiteY165" fmla="*/ 57636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16552 w 12192000"/>
              <a:gd name="connsiteY160" fmla="*/ 189955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965101 w 12192000"/>
              <a:gd name="connsiteY165" fmla="*/ 25718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16552 w 12192000"/>
              <a:gd name="connsiteY160" fmla="*/ 189955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965101 w 12192000"/>
              <a:gd name="connsiteY165" fmla="*/ 25718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16552 w 12192000"/>
              <a:gd name="connsiteY160" fmla="*/ 189955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819400 w 12192000"/>
              <a:gd name="connsiteY165" fmla="*/ 30742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21577 w 12192000"/>
              <a:gd name="connsiteY160" fmla="*/ 169858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819400 w 12192000"/>
              <a:gd name="connsiteY165" fmla="*/ 30742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56458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21577 w 12192000"/>
              <a:gd name="connsiteY160" fmla="*/ 169858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819400 w 12192000"/>
              <a:gd name="connsiteY165" fmla="*/ 30742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4028476 w 12192000"/>
              <a:gd name="connsiteY136" fmla="*/ 223679 h 4939827"/>
              <a:gd name="connsiteX137" fmla="*/ 4191582 w 12192000"/>
              <a:gd name="connsiteY137" fmla="*/ 238952 h 4939827"/>
              <a:gd name="connsiteX138" fmla="*/ 4251024 w 12192000"/>
              <a:gd name="connsiteY138" fmla="*/ 240874 h 4939827"/>
              <a:gd name="connsiteX139" fmla="*/ 4355275 w 12192000"/>
              <a:gd name="connsiteY139" fmla="*/ 260205 h 4939827"/>
              <a:gd name="connsiteX140" fmla="*/ 4423807 w 12192000"/>
              <a:gd name="connsiteY140" fmla="*/ 270366 h 4939827"/>
              <a:gd name="connsiteX141" fmla="*/ 4558432 w 12192000"/>
              <a:gd name="connsiteY141" fmla="*/ 269194 h 4939827"/>
              <a:gd name="connsiteX142" fmla="*/ 4635061 w 12192000"/>
              <a:gd name="connsiteY142" fmla="*/ 280682 h 4939827"/>
              <a:gd name="connsiteX143" fmla="*/ 4807427 w 12192000"/>
              <a:gd name="connsiteY143" fmla="*/ 276835 h 4939827"/>
              <a:gd name="connsiteX144" fmla="*/ 5028933 w 12192000"/>
              <a:gd name="connsiteY144" fmla="*/ 183887 h 4939827"/>
              <a:gd name="connsiteX145" fmla="*/ 5093642 w 12192000"/>
              <a:gd name="connsiteY145" fmla="*/ 177214 h 4939827"/>
              <a:gd name="connsiteX146" fmla="*/ 5102642 w 12192000"/>
              <a:gd name="connsiteY146" fmla="*/ 186816 h 4939827"/>
              <a:gd name="connsiteX147" fmla="*/ 5193590 w 12192000"/>
              <a:gd name="connsiteY147" fmla="*/ 156458 h 4939827"/>
              <a:gd name="connsiteX148" fmla="*/ 5323922 w 12192000"/>
              <a:gd name="connsiteY148" fmla="*/ 146332 h 4939827"/>
              <a:gd name="connsiteX149" fmla="*/ 5421860 w 12192000"/>
              <a:gd name="connsiteY149" fmla="*/ 167298 h 4939827"/>
              <a:gd name="connsiteX150" fmla="*/ 5476948 w 12192000"/>
              <a:gd name="connsiteY150" fmla="*/ 173249 h 4939827"/>
              <a:gd name="connsiteX151" fmla="*/ 5516842 w 12192000"/>
              <a:gd name="connsiteY151" fmla="*/ 184018 h 4939827"/>
              <a:gd name="connsiteX152" fmla="*/ 5619415 w 12192000"/>
              <a:gd name="connsiteY152" fmla="*/ 176781 h 4939827"/>
              <a:gd name="connsiteX153" fmla="*/ 5789867 w 12192000"/>
              <a:gd name="connsiteY153" fmla="*/ 150304 h 4939827"/>
              <a:gd name="connsiteX154" fmla="*/ 5825953 w 12192000"/>
              <a:gd name="connsiteY154" fmla="*/ 147907 h 4939827"/>
              <a:gd name="connsiteX155" fmla="*/ 5856168 w 12192000"/>
              <a:gd name="connsiteY155" fmla="*/ 158719 h 4939827"/>
              <a:gd name="connsiteX156" fmla="*/ 5862476 w 12192000"/>
              <a:gd name="connsiteY156" fmla="*/ 172447 h 4939827"/>
              <a:gd name="connsiteX157" fmla="*/ 5882195 w 12192000"/>
              <a:gd name="connsiteY157" fmla="*/ 173195 h 4939827"/>
              <a:gd name="connsiteX158" fmla="*/ 5887271 w 12192000"/>
              <a:gd name="connsiteY158" fmla="*/ 176084 h 4939827"/>
              <a:gd name="connsiteX159" fmla="*/ 5921577 w 12192000"/>
              <a:gd name="connsiteY159" fmla="*/ 169858 h 4939827"/>
              <a:gd name="connsiteX160" fmla="*/ 5983240 w 12192000"/>
              <a:gd name="connsiteY160" fmla="*/ 152755 h 4939827"/>
              <a:gd name="connsiteX161" fmla="*/ 6152287 w 12192000"/>
              <a:gd name="connsiteY161" fmla="*/ 116736 h 4939827"/>
              <a:gd name="connsiteX162" fmla="*/ 6415830 w 12192000"/>
              <a:gd name="connsiteY162" fmla="*/ 136006 h 4939827"/>
              <a:gd name="connsiteX163" fmla="*/ 6756965 w 12192000"/>
              <a:gd name="connsiteY163" fmla="*/ 57636 h 4939827"/>
              <a:gd name="connsiteX164" fmla="*/ 6819400 w 12192000"/>
              <a:gd name="connsiteY164" fmla="*/ 30742 h 4939827"/>
              <a:gd name="connsiteX165" fmla="*/ 6986370 w 12192000"/>
              <a:gd name="connsiteY165" fmla="*/ 12659 h 4939827"/>
              <a:gd name="connsiteX166" fmla="*/ 6989536 w 12192000"/>
              <a:gd name="connsiteY166" fmla="*/ 14528 h 4939827"/>
              <a:gd name="connsiteX167" fmla="*/ 7015933 w 12192000"/>
              <a:gd name="connsiteY167" fmla="*/ 9653 h 4939827"/>
              <a:gd name="connsiteX168" fmla="*/ 7020592 w 12192000"/>
              <a:gd name="connsiteY168" fmla="*/ 1651 h 4939827"/>
              <a:gd name="connsiteX169" fmla="*/ 7025905 w 12192000"/>
              <a:gd name="connsiteY16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922756 w 12192000"/>
              <a:gd name="connsiteY135" fmla="*/ 194044 h 4939827"/>
              <a:gd name="connsiteX136" fmla="*/ 4028476 w 12192000"/>
              <a:gd name="connsiteY136" fmla="*/ 223679 h 4939827"/>
              <a:gd name="connsiteX137" fmla="*/ 4191582 w 12192000"/>
              <a:gd name="connsiteY137" fmla="*/ 238952 h 4939827"/>
              <a:gd name="connsiteX138" fmla="*/ 4251024 w 12192000"/>
              <a:gd name="connsiteY138" fmla="*/ 240874 h 4939827"/>
              <a:gd name="connsiteX139" fmla="*/ 4355275 w 12192000"/>
              <a:gd name="connsiteY139" fmla="*/ 260205 h 4939827"/>
              <a:gd name="connsiteX140" fmla="*/ 4423807 w 12192000"/>
              <a:gd name="connsiteY140" fmla="*/ 270366 h 4939827"/>
              <a:gd name="connsiteX141" fmla="*/ 4558432 w 12192000"/>
              <a:gd name="connsiteY141" fmla="*/ 269194 h 4939827"/>
              <a:gd name="connsiteX142" fmla="*/ 4635061 w 12192000"/>
              <a:gd name="connsiteY142" fmla="*/ 280682 h 4939827"/>
              <a:gd name="connsiteX143" fmla="*/ 4807427 w 12192000"/>
              <a:gd name="connsiteY143" fmla="*/ 276835 h 4939827"/>
              <a:gd name="connsiteX144" fmla="*/ 5028933 w 12192000"/>
              <a:gd name="connsiteY144" fmla="*/ 183887 h 4939827"/>
              <a:gd name="connsiteX145" fmla="*/ 5093642 w 12192000"/>
              <a:gd name="connsiteY145" fmla="*/ 177214 h 4939827"/>
              <a:gd name="connsiteX146" fmla="*/ 5102642 w 12192000"/>
              <a:gd name="connsiteY146" fmla="*/ 186816 h 4939827"/>
              <a:gd name="connsiteX147" fmla="*/ 5193590 w 12192000"/>
              <a:gd name="connsiteY147" fmla="*/ 156458 h 4939827"/>
              <a:gd name="connsiteX148" fmla="*/ 5323922 w 12192000"/>
              <a:gd name="connsiteY148" fmla="*/ 146332 h 4939827"/>
              <a:gd name="connsiteX149" fmla="*/ 5421860 w 12192000"/>
              <a:gd name="connsiteY149" fmla="*/ 167298 h 4939827"/>
              <a:gd name="connsiteX150" fmla="*/ 5476948 w 12192000"/>
              <a:gd name="connsiteY150" fmla="*/ 173249 h 4939827"/>
              <a:gd name="connsiteX151" fmla="*/ 5516842 w 12192000"/>
              <a:gd name="connsiteY151" fmla="*/ 184018 h 4939827"/>
              <a:gd name="connsiteX152" fmla="*/ 5619415 w 12192000"/>
              <a:gd name="connsiteY152" fmla="*/ 176781 h 4939827"/>
              <a:gd name="connsiteX153" fmla="*/ 5789867 w 12192000"/>
              <a:gd name="connsiteY153" fmla="*/ 150304 h 4939827"/>
              <a:gd name="connsiteX154" fmla="*/ 5825953 w 12192000"/>
              <a:gd name="connsiteY154" fmla="*/ 147907 h 4939827"/>
              <a:gd name="connsiteX155" fmla="*/ 5856168 w 12192000"/>
              <a:gd name="connsiteY155" fmla="*/ 158719 h 4939827"/>
              <a:gd name="connsiteX156" fmla="*/ 5862476 w 12192000"/>
              <a:gd name="connsiteY156" fmla="*/ 172447 h 4939827"/>
              <a:gd name="connsiteX157" fmla="*/ 5882195 w 12192000"/>
              <a:gd name="connsiteY157" fmla="*/ 173195 h 4939827"/>
              <a:gd name="connsiteX158" fmla="*/ 5887271 w 12192000"/>
              <a:gd name="connsiteY158" fmla="*/ 176084 h 4939827"/>
              <a:gd name="connsiteX159" fmla="*/ 5921577 w 12192000"/>
              <a:gd name="connsiteY159" fmla="*/ 169858 h 4939827"/>
              <a:gd name="connsiteX160" fmla="*/ 5983240 w 12192000"/>
              <a:gd name="connsiteY160" fmla="*/ 152755 h 4939827"/>
              <a:gd name="connsiteX161" fmla="*/ 6152287 w 12192000"/>
              <a:gd name="connsiteY161" fmla="*/ 116736 h 4939827"/>
              <a:gd name="connsiteX162" fmla="*/ 6415830 w 12192000"/>
              <a:gd name="connsiteY162" fmla="*/ 136006 h 4939827"/>
              <a:gd name="connsiteX163" fmla="*/ 6756965 w 12192000"/>
              <a:gd name="connsiteY163" fmla="*/ 57636 h 4939827"/>
              <a:gd name="connsiteX164" fmla="*/ 6819400 w 12192000"/>
              <a:gd name="connsiteY164" fmla="*/ 30742 h 4939827"/>
              <a:gd name="connsiteX165" fmla="*/ 6986370 w 12192000"/>
              <a:gd name="connsiteY165" fmla="*/ 12659 h 4939827"/>
              <a:gd name="connsiteX166" fmla="*/ 6989536 w 12192000"/>
              <a:gd name="connsiteY166" fmla="*/ 14528 h 4939827"/>
              <a:gd name="connsiteX167" fmla="*/ 7015933 w 12192000"/>
              <a:gd name="connsiteY167" fmla="*/ 9653 h 4939827"/>
              <a:gd name="connsiteX168" fmla="*/ 7020592 w 12192000"/>
              <a:gd name="connsiteY168" fmla="*/ 1651 h 4939827"/>
              <a:gd name="connsiteX169" fmla="*/ 7025905 w 12192000"/>
              <a:gd name="connsiteY16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98001 w 12192000"/>
              <a:gd name="connsiteY124" fmla="*/ 231941 h 4939827"/>
              <a:gd name="connsiteX125" fmla="*/ 3561557 w 12192000"/>
              <a:gd name="connsiteY125" fmla="*/ 228095 h 4939827"/>
              <a:gd name="connsiteX126" fmla="*/ 3611920 w 12192000"/>
              <a:gd name="connsiteY126" fmla="*/ 218094 h 4939827"/>
              <a:gd name="connsiteX127" fmla="*/ 3620528 w 12192000"/>
              <a:gd name="connsiteY127" fmla="*/ 218788 h 4939827"/>
              <a:gd name="connsiteX128" fmla="*/ 3620766 w 12192000"/>
              <a:gd name="connsiteY128" fmla="*/ 218511 h 4939827"/>
              <a:gd name="connsiteX129" fmla="*/ 3629977 w 12192000"/>
              <a:gd name="connsiteY129" fmla="*/ 218664 h 4939827"/>
              <a:gd name="connsiteX130" fmla="*/ 3636217 w 12192000"/>
              <a:gd name="connsiteY130" fmla="*/ 220048 h 4939827"/>
              <a:gd name="connsiteX131" fmla="*/ 3709484 w 12192000"/>
              <a:gd name="connsiteY131" fmla="*/ 186927 h 4939827"/>
              <a:gd name="connsiteX132" fmla="*/ 3761342 w 12192000"/>
              <a:gd name="connsiteY132" fmla="*/ 177474 h 4939827"/>
              <a:gd name="connsiteX133" fmla="*/ 3799748 w 12192000"/>
              <a:gd name="connsiteY133" fmla="*/ 167154 h 4939827"/>
              <a:gd name="connsiteX134" fmla="*/ 3922756 w 12192000"/>
              <a:gd name="connsiteY134" fmla="*/ 194044 h 4939827"/>
              <a:gd name="connsiteX135" fmla="*/ 4028476 w 12192000"/>
              <a:gd name="connsiteY135" fmla="*/ 223679 h 4939827"/>
              <a:gd name="connsiteX136" fmla="*/ 4191582 w 12192000"/>
              <a:gd name="connsiteY136" fmla="*/ 238952 h 4939827"/>
              <a:gd name="connsiteX137" fmla="*/ 4251024 w 12192000"/>
              <a:gd name="connsiteY137" fmla="*/ 240874 h 4939827"/>
              <a:gd name="connsiteX138" fmla="*/ 4355275 w 12192000"/>
              <a:gd name="connsiteY138" fmla="*/ 260205 h 4939827"/>
              <a:gd name="connsiteX139" fmla="*/ 4423807 w 12192000"/>
              <a:gd name="connsiteY139" fmla="*/ 270366 h 4939827"/>
              <a:gd name="connsiteX140" fmla="*/ 4558432 w 12192000"/>
              <a:gd name="connsiteY140" fmla="*/ 269194 h 4939827"/>
              <a:gd name="connsiteX141" fmla="*/ 4635061 w 12192000"/>
              <a:gd name="connsiteY141" fmla="*/ 280682 h 4939827"/>
              <a:gd name="connsiteX142" fmla="*/ 4807427 w 12192000"/>
              <a:gd name="connsiteY142" fmla="*/ 276835 h 4939827"/>
              <a:gd name="connsiteX143" fmla="*/ 5028933 w 12192000"/>
              <a:gd name="connsiteY143" fmla="*/ 183887 h 4939827"/>
              <a:gd name="connsiteX144" fmla="*/ 5093642 w 12192000"/>
              <a:gd name="connsiteY144" fmla="*/ 177214 h 4939827"/>
              <a:gd name="connsiteX145" fmla="*/ 5102642 w 12192000"/>
              <a:gd name="connsiteY145" fmla="*/ 186816 h 4939827"/>
              <a:gd name="connsiteX146" fmla="*/ 5193590 w 12192000"/>
              <a:gd name="connsiteY146" fmla="*/ 156458 h 4939827"/>
              <a:gd name="connsiteX147" fmla="*/ 5323922 w 12192000"/>
              <a:gd name="connsiteY147" fmla="*/ 146332 h 4939827"/>
              <a:gd name="connsiteX148" fmla="*/ 5421860 w 12192000"/>
              <a:gd name="connsiteY148" fmla="*/ 167298 h 4939827"/>
              <a:gd name="connsiteX149" fmla="*/ 5476948 w 12192000"/>
              <a:gd name="connsiteY149" fmla="*/ 173249 h 4939827"/>
              <a:gd name="connsiteX150" fmla="*/ 5516842 w 12192000"/>
              <a:gd name="connsiteY150" fmla="*/ 184018 h 4939827"/>
              <a:gd name="connsiteX151" fmla="*/ 5619415 w 12192000"/>
              <a:gd name="connsiteY151" fmla="*/ 176781 h 4939827"/>
              <a:gd name="connsiteX152" fmla="*/ 5789867 w 12192000"/>
              <a:gd name="connsiteY152" fmla="*/ 150304 h 4939827"/>
              <a:gd name="connsiteX153" fmla="*/ 5825953 w 12192000"/>
              <a:gd name="connsiteY153" fmla="*/ 147907 h 4939827"/>
              <a:gd name="connsiteX154" fmla="*/ 5856168 w 12192000"/>
              <a:gd name="connsiteY154" fmla="*/ 158719 h 4939827"/>
              <a:gd name="connsiteX155" fmla="*/ 5862476 w 12192000"/>
              <a:gd name="connsiteY155" fmla="*/ 172447 h 4939827"/>
              <a:gd name="connsiteX156" fmla="*/ 5882195 w 12192000"/>
              <a:gd name="connsiteY156" fmla="*/ 173195 h 4939827"/>
              <a:gd name="connsiteX157" fmla="*/ 5887271 w 12192000"/>
              <a:gd name="connsiteY157" fmla="*/ 176084 h 4939827"/>
              <a:gd name="connsiteX158" fmla="*/ 5921577 w 12192000"/>
              <a:gd name="connsiteY158" fmla="*/ 169858 h 4939827"/>
              <a:gd name="connsiteX159" fmla="*/ 5983240 w 12192000"/>
              <a:gd name="connsiteY159" fmla="*/ 152755 h 4939827"/>
              <a:gd name="connsiteX160" fmla="*/ 6152287 w 12192000"/>
              <a:gd name="connsiteY160" fmla="*/ 116736 h 4939827"/>
              <a:gd name="connsiteX161" fmla="*/ 6415830 w 12192000"/>
              <a:gd name="connsiteY161" fmla="*/ 136006 h 4939827"/>
              <a:gd name="connsiteX162" fmla="*/ 6756965 w 12192000"/>
              <a:gd name="connsiteY162" fmla="*/ 57636 h 4939827"/>
              <a:gd name="connsiteX163" fmla="*/ 6819400 w 12192000"/>
              <a:gd name="connsiteY163" fmla="*/ 30742 h 4939827"/>
              <a:gd name="connsiteX164" fmla="*/ 6986370 w 12192000"/>
              <a:gd name="connsiteY164" fmla="*/ 12659 h 4939827"/>
              <a:gd name="connsiteX165" fmla="*/ 6989536 w 12192000"/>
              <a:gd name="connsiteY165" fmla="*/ 14528 h 4939827"/>
              <a:gd name="connsiteX166" fmla="*/ 7015933 w 12192000"/>
              <a:gd name="connsiteY166" fmla="*/ 9653 h 4939827"/>
              <a:gd name="connsiteX167" fmla="*/ 7020592 w 12192000"/>
              <a:gd name="connsiteY167" fmla="*/ 1651 h 4939827"/>
              <a:gd name="connsiteX168" fmla="*/ 7025905 w 12192000"/>
              <a:gd name="connsiteY168"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103677 w 12192000"/>
              <a:gd name="connsiteY116" fmla="*/ 209527 h 4939827"/>
              <a:gd name="connsiteX117" fmla="*/ 3126759 w 12192000"/>
              <a:gd name="connsiteY117" fmla="*/ 211226 h 4939827"/>
              <a:gd name="connsiteX118" fmla="*/ 3164020 w 12192000"/>
              <a:gd name="connsiteY118" fmla="*/ 212779 h 4939827"/>
              <a:gd name="connsiteX119" fmla="*/ 3285019 w 12192000"/>
              <a:gd name="connsiteY119" fmla="*/ 220535 h 4939827"/>
              <a:gd name="connsiteX120" fmla="*/ 3365154 w 12192000"/>
              <a:gd name="connsiteY120" fmla="*/ 226416 h 4939827"/>
              <a:gd name="connsiteX121" fmla="*/ 3367507 w 12192000"/>
              <a:gd name="connsiteY121" fmla="*/ 225416 h 4939827"/>
              <a:gd name="connsiteX122" fmla="*/ 3387567 w 12192000"/>
              <a:gd name="connsiteY122" fmla="*/ 227103 h 4939827"/>
              <a:gd name="connsiteX123" fmla="*/ 3498001 w 12192000"/>
              <a:gd name="connsiteY123" fmla="*/ 231941 h 4939827"/>
              <a:gd name="connsiteX124" fmla="*/ 3561557 w 12192000"/>
              <a:gd name="connsiteY124" fmla="*/ 228095 h 4939827"/>
              <a:gd name="connsiteX125" fmla="*/ 3611920 w 12192000"/>
              <a:gd name="connsiteY125" fmla="*/ 218094 h 4939827"/>
              <a:gd name="connsiteX126" fmla="*/ 3620528 w 12192000"/>
              <a:gd name="connsiteY126" fmla="*/ 218788 h 4939827"/>
              <a:gd name="connsiteX127" fmla="*/ 3620766 w 12192000"/>
              <a:gd name="connsiteY127" fmla="*/ 218511 h 4939827"/>
              <a:gd name="connsiteX128" fmla="*/ 3629977 w 12192000"/>
              <a:gd name="connsiteY128" fmla="*/ 218664 h 4939827"/>
              <a:gd name="connsiteX129" fmla="*/ 3636217 w 12192000"/>
              <a:gd name="connsiteY129" fmla="*/ 220048 h 4939827"/>
              <a:gd name="connsiteX130" fmla="*/ 3709484 w 12192000"/>
              <a:gd name="connsiteY130" fmla="*/ 186927 h 4939827"/>
              <a:gd name="connsiteX131" fmla="*/ 3761342 w 12192000"/>
              <a:gd name="connsiteY131" fmla="*/ 177474 h 4939827"/>
              <a:gd name="connsiteX132" fmla="*/ 3799748 w 12192000"/>
              <a:gd name="connsiteY132" fmla="*/ 167154 h 4939827"/>
              <a:gd name="connsiteX133" fmla="*/ 3922756 w 12192000"/>
              <a:gd name="connsiteY133" fmla="*/ 194044 h 4939827"/>
              <a:gd name="connsiteX134" fmla="*/ 4028476 w 12192000"/>
              <a:gd name="connsiteY134" fmla="*/ 223679 h 4939827"/>
              <a:gd name="connsiteX135" fmla="*/ 4191582 w 12192000"/>
              <a:gd name="connsiteY135" fmla="*/ 238952 h 4939827"/>
              <a:gd name="connsiteX136" fmla="*/ 4251024 w 12192000"/>
              <a:gd name="connsiteY136" fmla="*/ 240874 h 4939827"/>
              <a:gd name="connsiteX137" fmla="*/ 4355275 w 12192000"/>
              <a:gd name="connsiteY137" fmla="*/ 260205 h 4939827"/>
              <a:gd name="connsiteX138" fmla="*/ 4423807 w 12192000"/>
              <a:gd name="connsiteY138" fmla="*/ 270366 h 4939827"/>
              <a:gd name="connsiteX139" fmla="*/ 4558432 w 12192000"/>
              <a:gd name="connsiteY139" fmla="*/ 269194 h 4939827"/>
              <a:gd name="connsiteX140" fmla="*/ 4635061 w 12192000"/>
              <a:gd name="connsiteY140" fmla="*/ 280682 h 4939827"/>
              <a:gd name="connsiteX141" fmla="*/ 4807427 w 12192000"/>
              <a:gd name="connsiteY141" fmla="*/ 276835 h 4939827"/>
              <a:gd name="connsiteX142" fmla="*/ 5028933 w 12192000"/>
              <a:gd name="connsiteY142" fmla="*/ 183887 h 4939827"/>
              <a:gd name="connsiteX143" fmla="*/ 5093642 w 12192000"/>
              <a:gd name="connsiteY143" fmla="*/ 177214 h 4939827"/>
              <a:gd name="connsiteX144" fmla="*/ 5102642 w 12192000"/>
              <a:gd name="connsiteY144" fmla="*/ 186816 h 4939827"/>
              <a:gd name="connsiteX145" fmla="*/ 5193590 w 12192000"/>
              <a:gd name="connsiteY145" fmla="*/ 156458 h 4939827"/>
              <a:gd name="connsiteX146" fmla="*/ 5323922 w 12192000"/>
              <a:gd name="connsiteY146" fmla="*/ 146332 h 4939827"/>
              <a:gd name="connsiteX147" fmla="*/ 5421860 w 12192000"/>
              <a:gd name="connsiteY147" fmla="*/ 167298 h 4939827"/>
              <a:gd name="connsiteX148" fmla="*/ 5476948 w 12192000"/>
              <a:gd name="connsiteY148" fmla="*/ 173249 h 4939827"/>
              <a:gd name="connsiteX149" fmla="*/ 5516842 w 12192000"/>
              <a:gd name="connsiteY149" fmla="*/ 184018 h 4939827"/>
              <a:gd name="connsiteX150" fmla="*/ 5619415 w 12192000"/>
              <a:gd name="connsiteY150" fmla="*/ 176781 h 4939827"/>
              <a:gd name="connsiteX151" fmla="*/ 5789867 w 12192000"/>
              <a:gd name="connsiteY151" fmla="*/ 150304 h 4939827"/>
              <a:gd name="connsiteX152" fmla="*/ 5825953 w 12192000"/>
              <a:gd name="connsiteY152" fmla="*/ 147907 h 4939827"/>
              <a:gd name="connsiteX153" fmla="*/ 5856168 w 12192000"/>
              <a:gd name="connsiteY153" fmla="*/ 158719 h 4939827"/>
              <a:gd name="connsiteX154" fmla="*/ 5862476 w 12192000"/>
              <a:gd name="connsiteY154" fmla="*/ 172447 h 4939827"/>
              <a:gd name="connsiteX155" fmla="*/ 5882195 w 12192000"/>
              <a:gd name="connsiteY155" fmla="*/ 173195 h 4939827"/>
              <a:gd name="connsiteX156" fmla="*/ 5887271 w 12192000"/>
              <a:gd name="connsiteY156" fmla="*/ 176084 h 4939827"/>
              <a:gd name="connsiteX157" fmla="*/ 5921577 w 12192000"/>
              <a:gd name="connsiteY157" fmla="*/ 169858 h 4939827"/>
              <a:gd name="connsiteX158" fmla="*/ 5983240 w 12192000"/>
              <a:gd name="connsiteY158" fmla="*/ 152755 h 4939827"/>
              <a:gd name="connsiteX159" fmla="*/ 6152287 w 12192000"/>
              <a:gd name="connsiteY159" fmla="*/ 116736 h 4939827"/>
              <a:gd name="connsiteX160" fmla="*/ 6415830 w 12192000"/>
              <a:gd name="connsiteY160" fmla="*/ 136006 h 4939827"/>
              <a:gd name="connsiteX161" fmla="*/ 6756965 w 12192000"/>
              <a:gd name="connsiteY161" fmla="*/ 57636 h 4939827"/>
              <a:gd name="connsiteX162" fmla="*/ 6819400 w 12192000"/>
              <a:gd name="connsiteY162" fmla="*/ 30742 h 4939827"/>
              <a:gd name="connsiteX163" fmla="*/ 6986370 w 12192000"/>
              <a:gd name="connsiteY163" fmla="*/ 12659 h 4939827"/>
              <a:gd name="connsiteX164" fmla="*/ 6989536 w 12192000"/>
              <a:gd name="connsiteY164" fmla="*/ 14528 h 4939827"/>
              <a:gd name="connsiteX165" fmla="*/ 7015933 w 12192000"/>
              <a:gd name="connsiteY165" fmla="*/ 9653 h 4939827"/>
              <a:gd name="connsiteX166" fmla="*/ 7020592 w 12192000"/>
              <a:gd name="connsiteY166" fmla="*/ 1651 h 4939827"/>
              <a:gd name="connsiteX167" fmla="*/ 7025905 w 12192000"/>
              <a:gd name="connsiteY167"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30844 w 12192000"/>
              <a:gd name="connsiteY115" fmla="*/ 225861 h 4939827"/>
              <a:gd name="connsiteX116" fmla="*/ 3103677 w 12192000"/>
              <a:gd name="connsiteY116" fmla="*/ 209527 h 4939827"/>
              <a:gd name="connsiteX117" fmla="*/ 3126759 w 12192000"/>
              <a:gd name="connsiteY117" fmla="*/ 211226 h 4939827"/>
              <a:gd name="connsiteX118" fmla="*/ 3164020 w 12192000"/>
              <a:gd name="connsiteY118" fmla="*/ 212779 h 4939827"/>
              <a:gd name="connsiteX119" fmla="*/ 3285019 w 12192000"/>
              <a:gd name="connsiteY119" fmla="*/ 220535 h 4939827"/>
              <a:gd name="connsiteX120" fmla="*/ 3365154 w 12192000"/>
              <a:gd name="connsiteY120" fmla="*/ 226416 h 4939827"/>
              <a:gd name="connsiteX121" fmla="*/ 3367507 w 12192000"/>
              <a:gd name="connsiteY121" fmla="*/ 225416 h 4939827"/>
              <a:gd name="connsiteX122" fmla="*/ 3387567 w 12192000"/>
              <a:gd name="connsiteY122" fmla="*/ 227103 h 4939827"/>
              <a:gd name="connsiteX123" fmla="*/ 3498001 w 12192000"/>
              <a:gd name="connsiteY123" fmla="*/ 231941 h 4939827"/>
              <a:gd name="connsiteX124" fmla="*/ 3561557 w 12192000"/>
              <a:gd name="connsiteY124" fmla="*/ 228095 h 4939827"/>
              <a:gd name="connsiteX125" fmla="*/ 3611920 w 12192000"/>
              <a:gd name="connsiteY125" fmla="*/ 218094 h 4939827"/>
              <a:gd name="connsiteX126" fmla="*/ 3620528 w 12192000"/>
              <a:gd name="connsiteY126" fmla="*/ 218788 h 4939827"/>
              <a:gd name="connsiteX127" fmla="*/ 3620766 w 12192000"/>
              <a:gd name="connsiteY127" fmla="*/ 218511 h 4939827"/>
              <a:gd name="connsiteX128" fmla="*/ 3629977 w 12192000"/>
              <a:gd name="connsiteY128" fmla="*/ 218664 h 4939827"/>
              <a:gd name="connsiteX129" fmla="*/ 3636217 w 12192000"/>
              <a:gd name="connsiteY129" fmla="*/ 220048 h 4939827"/>
              <a:gd name="connsiteX130" fmla="*/ 3709484 w 12192000"/>
              <a:gd name="connsiteY130" fmla="*/ 186927 h 4939827"/>
              <a:gd name="connsiteX131" fmla="*/ 3761342 w 12192000"/>
              <a:gd name="connsiteY131" fmla="*/ 177474 h 4939827"/>
              <a:gd name="connsiteX132" fmla="*/ 3799748 w 12192000"/>
              <a:gd name="connsiteY132" fmla="*/ 167154 h 4939827"/>
              <a:gd name="connsiteX133" fmla="*/ 3922756 w 12192000"/>
              <a:gd name="connsiteY133" fmla="*/ 194044 h 4939827"/>
              <a:gd name="connsiteX134" fmla="*/ 4028476 w 12192000"/>
              <a:gd name="connsiteY134" fmla="*/ 223679 h 4939827"/>
              <a:gd name="connsiteX135" fmla="*/ 4191582 w 12192000"/>
              <a:gd name="connsiteY135" fmla="*/ 238952 h 4939827"/>
              <a:gd name="connsiteX136" fmla="*/ 4251024 w 12192000"/>
              <a:gd name="connsiteY136" fmla="*/ 240874 h 4939827"/>
              <a:gd name="connsiteX137" fmla="*/ 4355275 w 12192000"/>
              <a:gd name="connsiteY137" fmla="*/ 260205 h 4939827"/>
              <a:gd name="connsiteX138" fmla="*/ 4423807 w 12192000"/>
              <a:gd name="connsiteY138" fmla="*/ 270366 h 4939827"/>
              <a:gd name="connsiteX139" fmla="*/ 4558432 w 12192000"/>
              <a:gd name="connsiteY139" fmla="*/ 269194 h 4939827"/>
              <a:gd name="connsiteX140" fmla="*/ 4635061 w 12192000"/>
              <a:gd name="connsiteY140" fmla="*/ 280682 h 4939827"/>
              <a:gd name="connsiteX141" fmla="*/ 4807427 w 12192000"/>
              <a:gd name="connsiteY141" fmla="*/ 276835 h 4939827"/>
              <a:gd name="connsiteX142" fmla="*/ 5028933 w 12192000"/>
              <a:gd name="connsiteY142" fmla="*/ 183887 h 4939827"/>
              <a:gd name="connsiteX143" fmla="*/ 5093642 w 12192000"/>
              <a:gd name="connsiteY143" fmla="*/ 177214 h 4939827"/>
              <a:gd name="connsiteX144" fmla="*/ 5102642 w 12192000"/>
              <a:gd name="connsiteY144" fmla="*/ 186816 h 4939827"/>
              <a:gd name="connsiteX145" fmla="*/ 5193590 w 12192000"/>
              <a:gd name="connsiteY145" fmla="*/ 156458 h 4939827"/>
              <a:gd name="connsiteX146" fmla="*/ 5323922 w 12192000"/>
              <a:gd name="connsiteY146" fmla="*/ 146332 h 4939827"/>
              <a:gd name="connsiteX147" fmla="*/ 5421860 w 12192000"/>
              <a:gd name="connsiteY147" fmla="*/ 167298 h 4939827"/>
              <a:gd name="connsiteX148" fmla="*/ 5476948 w 12192000"/>
              <a:gd name="connsiteY148" fmla="*/ 173249 h 4939827"/>
              <a:gd name="connsiteX149" fmla="*/ 5516842 w 12192000"/>
              <a:gd name="connsiteY149" fmla="*/ 184018 h 4939827"/>
              <a:gd name="connsiteX150" fmla="*/ 5619415 w 12192000"/>
              <a:gd name="connsiteY150" fmla="*/ 176781 h 4939827"/>
              <a:gd name="connsiteX151" fmla="*/ 5789867 w 12192000"/>
              <a:gd name="connsiteY151" fmla="*/ 150304 h 4939827"/>
              <a:gd name="connsiteX152" fmla="*/ 5825953 w 12192000"/>
              <a:gd name="connsiteY152" fmla="*/ 147907 h 4939827"/>
              <a:gd name="connsiteX153" fmla="*/ 5856168 w 12192000"/>
              <a:gd name="connsiteY153" fmla="*/ 158719 h 4939827"/>
              <a:gd name="connsiteX154" fmla="*/ 5862476 w 12192000"/>
              <a:gd name="connsiteY154" fmla="*/ 172447 h 4939827"/>
              <a:gd name="connsiteX155" fmla="*/ 5882195 w 12192000"/>
              <a:gd name="connsiteY155" fmla="*/ 173195 h 4939827"/>
              <a:gd name="connsiteX156" fmla="*/ 5887271 w 12192000"/>
              <a:gd name="connsiteY156" fmla="*/ 176084 h 4939827"/>
              <a:gd name="connsiteX157" fmla="*/ 5921577 w 12192000"/>
              <a:gd name="connsiteY157" fmla="*/ 169858 h 4939827"/>
              <a:gd name="connsiteX158" fmla="*/ 5983240 w 12192000"/>
              <a:gd name="connsiteY158" fmla="*/ 152755 h 4939827"/>
              <a:gd name="connsiteX159" fmla="*/ 6152287 w 12192000"/>
              <a:gd name="connsiteY159" fmla="*/ 116736 h 4939827"/>
              <a:gd name="connsiteX160" fmla="*/ 6415830 w 12192000"/>
              <a:gd name="connsiteY160" fmla="*/ 136006 h 4939827"/>
              <a:gd name="connsiteX161" fmla="*/ 6756965 w 12192000"/>
              <a:gd name="connsiteY161" fmla="*/ 57636 h 4939827"/>
              <a:gd name="connsiteX162" fmla="*/ 6819400 w 12192000"/>
              <a:gd name="connsiteY162" fmla="*/ 30742 h 4939827"/>
              <a:gd name="connsiteX163" fmla="*/ 6986370 w 12192000"/>
              <a:gd name="connsiteY163" fmla="*/ 12659 h 4939827"/>
              <a:gd name="connsiteX164" fmla="*/ 6989536 w 12192000"/>
              <a:gd name="connsiteY164" fmla="*/ 14528 h 4939827"/>
              <a:gd name="connsiteX165" fmla="*/ 7015933 w 12192000"/>
              <a:gd name="connsiteY165" fmla="*/ 9653 h 4939827"/>
              <a:gd name="connsiteX166" fmla="*/ 7020592 w 12192000"/>
              <a:gd name="connsiteY166" fmla="*/ 1651 h 4939827"/>
              <a:gd name="connsiteX167" fmla="*/ 7025905 w 12192000"/>
              <a:gd name="connsiteY167"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3030844 w 12192000"/>
              <a:gd name="connsiteY114" fmla="*/ 225861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87089 w 12192000"/>
              <a:gd name="connsiteY55" fmla="*/ 303891 h 4939827"/>
              <a:gd name="connsiteX56" fmla="*/ 9371484 w 12192000"/>
              <a:gd name="connsiteY56" fmla="*/ 329634 h 4939827"/>
              <a:gd name="connsiteX57" fmla="*/ 9404829 w 12192000"/>
              <a:gd name="connsiteY57" fmla="*/ 339038 h 4939827"/>
              <a:gd name="connsiteX58" fmla="*/ 9427021 w 12192000"/>
              <a:gd name="connsiteY58" fmla="*/ 358784 h 4939827"/>
              <a:gd name="connsiteX59" fmla="*/ 9670844 w 12192000"/>
              <a:gd name="connsiteY59" fmla="*/ 405128 h 4939827"/>
              <a:gd name="connsiteX60" fmla="*/ 9816083 w 12192000"/>
              <a:gd name="connsiteY60" fmla="*/ 416573 h 4939827"/>
              <a:gd name="connsiteX61" fmla="*/ 9936741 w 12192000"/>
              <a:gd name="connsiteY61" fmla="*/ 437044 h 4939827"/>
              <a:gd name="connsiteX62" fmla="*/ 10050093 w 12192000"/>
              <a:gd name="connsiteY62" fmla="*/ 443783 h 4939827"/>
              <a:gd name="connsiteX63" fmla="*/ 10130090 w 12192000"/>
              <a:gd name="connsiteY63" fmla="*/ 459520 h 4939827"/>
              <a:gd name="connsiteX64" fmla="*/ 10173456 w 12192000"/>
              <a:gd name="connsiteY64" fmla="*/ 457749 h 4939827"/>
              <a:gd name="connsiteX65" fmla="*/ 10218232 w 12192000"/>
              <a:gd name="connsiteY65" fmla="*/ 459820 h 4939827"/>
              <a:gd name="connsiteX66" fmla="*/ 10354176 w 12192000"/>
              <a:gd name="connsiteY66" fmla="*/ 471377 h 4939827"/>
              <a:gd name="connsiteX67" fmla="*/ 10430681 w 12192000"/>
              <a:gd name="connsiteY67" fmla="*/ 481226 h 4939827"/>
              <a:gd name="connsiteX68" fmla="*/ 10478169 w 12192000"/>
              <a:gd name="connsiteY68" fmla="*/ 481774 h 4939827"/>
              <a:gd name="connsiteX69" fmla="*/ 10540907 w 12192000"/>
              <a:gd name="connsiteY69" fmla="*/ 485607 h 4939827"/>
              <a:gd name="connsiteX70" fmla="*/ 10614941 w 12192000"/>
              <a:gd name="connsiteY70" fmla="*/ 487592 h 4939827"/>
              <a:gd name="connsiteX71" fmla="*/ 10674098 w 12192000"/>
              <a:gd name="connsiteY71" fmla="*/ 521656 h 4939827"/>
              <a:gd name="connsiteX72" fmla="*/ 10874834 w 12192000"/>
              <a:gd name="connsiteY72" fmla="*/ 574867 h 4939827"/>
              <a:gd name="connsiteX73" fmla="*/ 10944981 w 12192000"/>
              <a:gd name="connsiteY73" fmla="*/ 615042 h 4939827"/>
              <a:gd name="connsiteX74" fmla="*/ 11006376 w 12192000"/>
              <a:gd name="connsiteY74" fmla="*/ 645957 h 4939827"/>
              <a:gd name="connsiteX75" fmla="*/ 11076308 w 12192000"/>
              <a:gd name="connsiteY75" fmla="*/ 675698 h 4939827"/>
              <a:gd name="connsiteX76" fmla="*/ 11148789 w 12192000"/>
              <a:gd name="connsiteY76" fmla="*/ 685041 h 4939827"/>
              <a:gd name="connsiteX77" fmla="*/ 11249129 w 12192000"/>
              <a:gd name="connsiteY77" fmla="*/ 684218 h 4939827"/>
              <a:gd name="connsiteX78" fmla="*/ 11299915 w 12192000"/>
              <a:gd name="connsiteY78" fmla="*/ 692177 h 4939827"/>
              <a:gd name="connsiteX79" fmla="*/ 11386973 w 12192000"/>
              <a:gd name="connsiteY79" fmla="*/ 708209 h 4939827"/>
              <a:gd name="connsiteX80" fmla="*/ 11500105 w 12192000"/>
              <a:gd name="connsiteY80" fmla="*/ 735014 h 4939827"/>
              <a:gd name="connsiteX81" fmla="*/ 11621735 w 12192000"/>
              <a:gd name="connsiteY81" fmla="*/ 789584 h 4939827"/>
              <a:gd name="connsiteX82" fmla="*/ 11691200 w 12192000"/>
              <a:gd name="connsiteY82" fmla="*/ 867902 h 4939827"/>
              <a:gd name="connsiteX83" fmla="*/ 11819427 w 12192000"/>
              <a:gd name="connsiteY83" fmla="*/ 911634 h 4939827"/>
              <a:gd name="connsiteX84" fmla="*/ 11969720 w 12192000"/>
              <a:gd name="connsiteY84" fmla="*/ 964737 h 4939827"/>
              <a:gd name="connsiteX85" fmla="*/ 12055766 w 12192000"/>
              <a:gd name="connsiteY85" fmla="*/ 991268 h 4939827"/>
              <a:gd name="connsiteX86" fmla="*/ 12171539 w 12192000"/>
              <a:gd name="connsiteY86" fmla="*/ 995427 h 4939827"/>
              <a:gd name="connsiteX87" fmla="*/ 12187831 w 12192000"/>
              <a:gd name="connsiteY87" fmla="*/ 996580 h 4939827"/>
              <a:gd name="connsiteX88" fmla="*/ 12192000 w 12192000"/>
              <a:gd name="connsiteY88" fmla="*/ 996726 h 4939827"/>
              <a:gd name="connsiteX89" fmla="*/ 12192000 w 12192000"/>
              <a:gd name="connsiteY89" fmla="*/ 4939827 h 4939827"/>
              <a:gd name="connsiteX90" fmla="*/ 0 w 12192000"/>
              <a:gd name="connsiteY90" fmla="*/ 4939827 h 4939827"/>
              <a:gd name="connsiteX91" fmla="*/ 0 w 12192000"/>
              <a:gd name="connsiteY91" fmla="*/ 512043 h 4939827"/>
              <a:gd name="connsiteX92" fmla="*/ 7381 w 12192000"/>
              <a:gd name="connsiteY92" fmla="*/ 512580 h 4939827"/>
              <a:gd name="connsiteX93" fmla="*/ 100029 w 12192000"/>
              <a:gd name="connsiteY93" fmla="*/ 504758 h 4939827"/>
              <a:gd name="connsiteX94" fmla="*/ 155244 w 12192000"/>
              <a:gd name="connsiteY94" fmla="*/ 525130 h 4939827"/>
              <a:gd name="connsiteX95" fmla="*/ 254366 w 12192000"/>
              <a:gd name="connsiteY95" fmla="*/ 534449 h 4939827"/>
              <a:gd name="connsiteX96" fmla="*/ 447292 w 12192000"/>
              <a:gd name="connsiteY96" fmla="*/ 542725 h 4939827"/>
              <a:gd name="connsiteX97" fmla="*/ 628105 w 12192000"/>
              <a:gd name="connsiteY97" fmla="*/ 547853 h 4939827"/>
              <a:gd name="connsiteX98" fmla="*/ 783146 w 12192000"/>
              <a:gd name="connsiteY98" fmla="*/ 591799 h 4939827"/>
              <a:gd name="connsiteX99" fmla="*/ 1043676 w 12192000"/>
              <a:gd name="connsiteY99" fmla="*/ 591887 h 4939827"/>
              <a:gd name="connsiteX100" fmla="*/ 1281816 w 12192000"/>
              <a:gd name="connsiteY100" fmla="*/ 520946 h 4939827"/>
              <a:gd name="connsiteX101" fmla="*/ 1486347 w 12192000"/>
              <a:gd name="connsiteY101" fmla="*/ 487310 h 4939827"/>
              <a:gd name="connsiteX102" fmla="*/ 1568079 w 12192000"/>
              <a:gd name="connsiteY102" fmla="*/ 462531 h 4939827"/>
              <a:gd name="connsiteX103" fmla="*/ 1622516 w 12192000"/>
              <a:gd name="connsiteY103" fmla="*/ 466058 h 4939827"/>
              <a:gd name="connsiteX104" fmla="*/ 1655457 w 12192000"/>
              <a:gd name="connsiteY104" fmla="*/ 465359 h 4939827"/>
              <a:gd name="connsiteX105" fmla="*/ 1717454 w 12192000"/>
              <a:gd name="connsiteY105" fmla="*/ 417203 h 4939827"/>
              <a:gd name="connsiteX106" fmla="*/ 1913794 w 12192000"/>
              <a:gd name="connsiteY106" fmla="*/ 365255 h 4939827"/>
              <a:gd name="connsiteX107" fmla="*/ 2129762 w 12192000"/>
              <a:gd name="connsiteY107" fmla="*/ 367832 h 4939827"/>
              <a:gd name="connsiteX108" fmla="*/ 2376970 w 12192000"/>
              <a:gd name="connsiteY108" fmla="*/ 350129 h 4939827"/>
              <a:gd name="connsiteX109" fmla="*/ 2480155 w 12192000"/>
              <a:gd name="connsiteY109" fmla="*/ 359227 h 4939827"/>
              <a:gd name="connsiteX110" fmla="*/ 2586782 w 12192000"/>
              <a:gd name="connsiteY110" fmla="*/ 339352 h 4939827"/>
              <a:gd name="connsiteX111" fmla="*/ 2679617 w 12192000"/>
              <a:gd name="connsiteY111" fmla="*/ 305383 h 4939827"/>
              <a:gd name="connsiteX112" fmla="*/ 2788947 w 12192000"/>
              <a:gd name="connsiteY112" fmla="*/ 250375 h 4939827"/>
              <a:gd name="connsiteX113" fmla="*/ 2965530 w 12192000"/>
              <a:gd name="connsiteY113" fmla="*/ 245958 h 4939827"/>
              <a:gd name="connsiteX114" fmla="*/ 3103677 w 12192000"/>
              <a:gd name="connsiteY114" fmla="*/ 209527 h 4939827"/>
              <a:gd name="connsiteX115" fmla="*/ 3126759 w 12192000"/>
              <a:gd name="connsiteY115" fmla="*/ 211226 h 4939827"/>
              <a:gd name="connsiteX116" fmla="*/ 3164020 w 12192000"/>
              <a:gd name="connsiteY116" fmla="*/ 212779 h 4939827"/>
              <a:gd name="connsiteX117" fmla="*/ 3285019 w 12192000"/>
              <a:gd name="connsiteY117" fmla="*/ 220535 h 4939827"/>
              <a:gd name="connsiteX118" fmla="*/ 3365154 w 12192000"/>
              <a:gd name="connsiteY118" fmla="*/ 226416 h 4939827"/>
              <a:gd name="connsiteX119" fmla="*/ 3367507 w 12192000"/>
              <a:gd name="connsiteY119" fmla="*/ 225416 h 4939827"/>
              <a:gd name="connsiteX120" fmla="*/ 3387567 w 12192000"/>
              <a:gd name="connsiteY120" fmla="*/ 227103 h 4939827"/>
              <a:gd name="connsiteX121" fmla="*/ 3498001 w 12192000"/>
              <a:gd name="connsiteY121" fmla="*/ 231941 h 4939827"/>
              <a:gd name="connsiteX122" fmla="*/ 3561557 w 12192000"/>
              <a:gd name="connsiteY122" fmla="*/ 228095 h 4939827"/>
              <a:gd name="connsiteX123" fmla="*/ 3611920 w 12192000"/>
              <a:gd name="connsiteY123" fmla="*/ 218094 h 4939827"/>
              <a:gd name="connsiteX124" fmla="*/ 3620528 w 12192000"/>
              <a:gd name="connsiteY124" fmla="*/ 218788 h 4939827"/>
              <a:gd name="connsiteX125" fmla="*/ 3620766 w 12192000"/>
              <a:gd name="connsiteY125" fmla="*/ 218511 h 4939827"/>
              <a:gd name="connsiteX126" fmla="*/ 3629977 w 12192000"/>
              <a:gd name="connsiteY126" fmla="*/ 218664 h 4939827"/>
              <a:gd name="connsiteX127" fmla="*/ 3636217 w 12192000"/>
              <a:gd name="connsiteY127" fmla="*/ 220048 h 4939827"/>
              <a:gd name="connsiteX128" fmla="*/ 3709484 w 12192000"/>
              <a:gd name="connsiteY128" fmla="*/ 186927 h 4939827"/>
              <a:gd name="connsiteX129" fmla="*/ 3761342 w 12192000"/>
              <a:gd name="connsiteY129" fmla="*/ 177474 h 4939827"/>
              <a:gd name="connsiteX130" fmla="*/ 3799748 w 12192000"/>
              <a:gd name="connsiteY130" fmla="*/ 167154 h 4939827"/>
              <a:gd name="connsiteX131" fmla="*/ 3922756 w 12192000"/>
              <a:gd name="connsiteY131" fmla="*/ 194044 h 4939827"/>
              <a:gd name="connsiteX132" fmla="*/ 4028476 w 12192000"/>
              <a:gd name="connsiteY132" fmla="*/ 223679 h 4939827"/>
              <a:gd name="connsiteX133" fmla="*/ 4191582 w 12192000"/>
              <a:gd name="connsiteY133" fmla="*/ 238952 h 4939827"/>
              <a:gd name="connsiteX134" fmla="*/ 4251024 w 12192000"/>
              <a:gd name="connsiteY134" fmla="*/ 240874 h 4939827"/>
              <a:gd name="connsiteX135" fmla="*/ 4355275 w 12192000"/>
              <a:gd name="connsiteY135" fmla="*/ 260205 h 4939827"/>
              <a:gd name="connsiteX136" fmla="*/ 4423807 w 12192000"/>
              <a:gd name="connsiteY136" fmla="*/ 270366 h 4939827"/>
              <a:gd name="connsiteX137" fmla="*/ 4558432 w 12192000"/>
              <a:gd name="connsiteY137" fmla="*/ 269194 h 4939827"/>
              <a:gd name="connsiteX138" fmla="*/ 4635061 w 12192000"/>
              <a:gd name="connsiteY138" fmla="*/ 280682 h 4939827"/>
              <a:gd name="connsiteX139" fmla="*/ 4807427 w 12192000"/>
              <a:gd name="connsiteY139" fmla="*/ 276835 h 4939827"/>
              <a:gd name="connsiteX140" fmla="*/ 5028933 w 12192000"/>
              <a:gd name="connsiteY140" fmla="*/ 183887 h 4939827"/>
              <a:gd name="connsiteX141" fmla="*/ 5093642 w 12192000"/>
              <a:gd name="connsiteY141" fmla="*/ 177214 h 4939827"/>
              <a:gd name="connsiteX142" fmla="*/ 5102642 w 12192000"/>
              <a:gd name="connsiteY142" fmla="*/ 186816 h 4939827"/>
              <a:gd name="connsiteX143" fmla="*/ 5193590 w 12192000"/>
              <a:gd name="connsiteY143" fmla="*/ 156458 h 4939827"/>
              <a:gd name="connsiteX144" fmla="*/ 5323922 w 12192000"/>
              <a:gd name="connsiteY144" fmla="*/ 146332 h 4939827"/>
              <a:gd name="connsiteX145" fmla="*/ 5421860 w 12192000"/>
              <a:gd name="connsiteY145" fmla="*/ 167298 h 4939827"/>
              <a:gd name="connsiteX146" fmla="*/ 5476948 w 12192000"/>
              <a:gd name="connsiteY146" fmla="*/ 173249 h 4939827"/>
              <a:gd name="connsiteX147" fmla="*/ 5516842 w 12192000"/>
              <a:gd name="connsiteY147" fmla="*/ 184018 h 4939827"/>
              <a:gd name="connsiteX148" fmla="*/ 5619415 w 12192000"/>
              <a:gd name="connsiteY148" fmla="*/ 176781 h 4939827"/>
              <a:gd name="connsiteX149" fmla="*/ 5789867 w 12192000"/>
              <a:gd name="connsiteY149" fmla="*/ 150304 h 4939827"/>
              <a:gd name="connsiteX150" fmla="*/ 5825953 w 12192000"/>
              <a:gd name="connsiteY150" fmla="*/ 147907 h 4939827"/>
              <a:gd name="connsiteX151" fmla="*/ 5856168 w 12192000"/>
              <a:gd name="connsiteY151" fmla="*/ 158719 h 4939827"/>
              <a:gd name="connsiteX152" fmla="*/ 5862476 w 12192000"/>
              <a:gd name="connsiteY152" fmla="*/ 172447 h 4939827"/>
              <a:gd name="connsiteX153" fmla="*/ 5882195 w 12192000"/>
              <a:gd name="connsiteY153" fmla="*/ 173195 h 4939827"/>
              <a:gd name="connsiteX154" fmla="*/ 5887271 w 12192000"/>
              <a:gd name="connsiteY154" fmla="*/ 176084 h 4939827"/>
              <a:gd name="connsiteX155" fmla="*/ 5921577 w 12192000"/>
              <a:gd name="connsiteY155" fmla="*/ 169858 h 4939827"/>
              <a:gd name="connsiteX156" fmla="*/ 5983240 w 12192000"/>
              <a:gd name="connsiteY156" fmla="*/ 152755 h 4939827"/>
              <a:gd name="connsiteX157" fmla="*/ 6152287 w 12192000"/>
              <a:gd name="connsiteY157" fmla="*/ 116736 h 4939827"/>
              <a:gd name="connsiteX158" fmla="*/ 6415830 w 12192000"/>
              <a:gd name="connsiteY158" fmla="*/ 136006 h 4939827"/>
              <a:gd name="connsiteX159" fmla="*/ 6756965 w 12192000"/>
              <a:gd name="connsiteY159" fmla="*/ 57636 h 4939827"/>
              <a:gd name="connsiteX160" fmla="*/ 6819400 w 12192000"/>
              <a:gd name="connsiteY160" fmla="*/ 30742 h 4939827"/>
              <a:gd name="connsiteX161" fmla="*/ 6986370 w 12192000"/>
              <a:gd name="connsiteY161" fmla="*/ 12659 h 4939827"/>
              <a:gd name="connsiteX162" fmla="*/ 6989536 w 12192000"/>
              <a:gd name="connsiteY162" fmla="*/ 14528 h 4939827"/>
              <a:gd name="connsiteX163" fmla="*/ 7015933 w 12192000"/>
              <a:gd name="connsiteY163" fmla="*/ 9653 h 4939827"/>
              <a:gd name="connsiteX164" fmla="*/ 7020592 w 12192000"/>
              <a:gd name="connsiteY164" fmla="*/ 1651 h 4939827"/>
              <a:gd name="connsiteX165" fmla="*/ 7025905 w 12192000"/>
              <a:gd name="connsiteY165"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371484 w 12192000"/>
              <a:gd name="connsiteY55" fmla="*/ 329634 h 4939827"/>
              <a:gd name="connsiteX56" fmla="*/ 9404829 w 12192000"/>
              <a:gd name="connsiteY56" fmla="*/ 339038 h 4939827"/>
              <a:gd name="connsiteX57" fmla="*/ 9427021 w 12192000"/>
              <a:gd name="connsiteY57" fmla="*/ 358784 h 4939827"/>
              <a:gd name="connsiteX58" fmla="*/ 9670844 w 12192000"/>
              <a:gd name="connsiteY58" fmla="*/ 405128 h 4939827"/>
              <a:gd name="connsiteX59" fmla="*/ 9816083 w 12192000"/>
              <a:gd name="connsiteY59" fmla="*/ 416573 h 4939827"/>
              <a:gd name="connsiteX60" fmla="*/ 9936741 w 12192000"/>
              <a:gd name="connsiteY60" fmla="*/ 437044 h 4939827"/>
              <a:gd name="connsiteX61" fmla="*/ 10050093 w 12192000"/>
              <a:gd name="connsiteY61" fmla="*/ 443783 h 4939827"/>
              <a:gd name="connsiteX62" fmla="*/ 10130090 w 12192000"/>
              <a:gd name="connsiteY62" fmla="*/ 459520 h 4939827"/>
              <a:gd name="connsiteX63" fmla="*/ 10173456 w 12192000"/>
              <a:gd name="connsiteY63" fmla="*/ 457749 h 4939827"/>
              <a:gd name="connsiteX64" fmla="*/ 10218232 w 12192000"/>
              <a:gd name="connsiteY64" fmla="*/ 459820 h 4939827"/>
              <a:gd name="connsiteX65" fmla="*/ 10354176 w 12192000"/>
              <a:gd name="connsiteY65" fmla="*/ 471377 h 4939827"/>
              <a:gd name="connsiteX66" fmla="*/ 10430681 w 12192000"/>
              <a:gd name="connsiteY66" fmla="*/ 481226 h 4939827"/>
              <a:gd name="connsiteX67" fmla="*/ 10478169 w 12192000"/>
              <a:gd name="connsiteY67" fmla="*/ 481774 h 4939827"/>
              <a:gd name="connsiteX68" fmla="*/ 10540907 w 12192000"/>
              <a:gd name="connsiteY68" fmla="*/ 485607 h 4939827"/>
              <a:gd name="connsiteX69" fmla="*/ 10614941 w 12192000"/>
              <a:gd name="connsiteY69" fmla="*/ 487592 h 4939827"/>
              <a:gd name="connsiteX70" fmla="*/ 10674098 w 12192000"/>
              <a:gd name="connsiteY70" fmla="*/ 521656 h 4939827"/>
              <a:gd name="connsiteX71" fmla="*/ 10874834 w 12192000"/>
              <a:gd name="connsiteY71" fmla="*/ 574867 h 4939827"/>
              <a:gd name="connsiteX72" fmla="*/ 10944981 w 12192000"/>
              <a:gd name="connsiteY72" fmla="*/ 615042 h 4939827"/>
              <a:gd name="connsiteX73" fmla="*/ 11006376 w 12192000"/>
              <a:gd name="connsiteY73" fmla="*/ 645957 h 4939827"/>
              <a:gd name="connsiteX74" fmla="*/ 11076308 w 12192000"/>
              <a:gd name="connsiteY74" fmla="*/ 675698 h 4939827"/>
              <a:gd name="connsiteX75" fmla="*/ 11148789 w 12192000"/>
              <a:gd name="connsiteY75" fmla="*/ 685041 h 4939827"/>
              <a:gd name="connsiteX76" fmla="*/ 11249129 w 12192000"/>
              <a:gd name="connsiteY76" fmla="*/ 684218 h 4939827"/>
              <a:gd name="connsiteX77" fmla="*/ 11299915 w 12192000"/>
              <a:gd name="connsiteY77" fmla="*/ 692177 h 4939827"/>
              <a:gd name="connsiteX78" fmla="*/ 11386973 w 12192000"/>
              <a:gd name="connsiteY78" fmla="*/ 708209 h 4939827"/>
              <a:gd name="connsiteX79" fmla="*/ 11500105 w 12192000"/>
              <a:gd name="connsiteY79" fmla="*/ 735014 h 4939827"/>
              <a:gd name="connsiteX80" fmla="*/ 11621735 w 12192000"/>
              <a:gd name="connsiteY80" fmla="*/ 789584 h 4939827"/>
              <a:gd name="connsiteX81" fmla="*/ 11691200 w 12192000"/>
              <a:gd name="connsiteY81" fmla="*/ 867902 h 4939827"/>
              <a:gd name="connsiteX82" fmla="*/ 11819427 w 12192000"/>
              <a:gd name="connsiteY82" fmla="*/ 911634 h 4939827"/>
              <a:gd name="connsiteX83" fmla="*/ 11969720 w 12192000"/>
              <a:gd name="connsiteY83" fmla="*/ 964737 h 4939827"/>
              <a:gd name="connsiteX84" fmla="*/ 12055766 w 12192000"/>
              <a:gd name="connsiteY84" fmla="*/ 991268 h 4939827"/>
              <a:gd name="connsiteX85" fmla="*/ 12171539 w 12192000"/>
              <a:gd name="connsiteY85" fmla="*/ 995427 h 4939827"/>
              <a:gd name="connsiteX86" fmla="*/ 12187831 w 12192000"/>
              <a:gd name="connsiteY86" fmla="*/ 996580 h 4939827"/>
              <a:gd name="connsiteX87" fmla="*/ 12192000 w 12192000"/>
              <a:gd name="connsiteY87" fmla="*/ 996726 h 4939827"/>
              <a:gd name="connsiteX88" fmla="*/ 12192000 w 12192000"/>
              <a:gd name="connsiteY88" fmla="*/ 4939827 h 4939827"/>
              <a:gd name="connsiteX89" fmla="*/ 0 w 12192000"/>
              <a:gd name="connsiteY89" fmla="*/ 4939827 h 4939827"/>
              <a:gd name="connsiteX90" fmla="*/ 0 w 12192000"/>
              <a:gd name="connsiteY90" fmla="*/ 512043 h 4939827"/>
              <a:gd name="connsiteX91" fmla="*/ 7381 w 12192000"/>
              <a:gd name="connsiteY91" fmla="*/ 512580 h 4939827"/>
              <a:gd name="connsiteX92" fmla="*/ 100029 w 12192000"/>
              <a:gd name="connsiteY92" fmla="*/ 504758 h 4939827"/>
              <a:gd name="connsiteX93" fmla="*/ 155244 w 12192000"/>
              <a:gd name="connsiteY93" fmla="*/ 525130 h 4939827"/>
              <a:gd name="connsiteX94" fmla="*/ 254366 w 12192000"/>
              <a:gd name="connsiteY94" fmla="*/ 534449 h 4939827"/>
              <a:gd name="connsiteX95" fmla="*/ 447292 w 12192000"/>
              <a:gd name="connsiteY95" fmla="*/ 542725 h 4939827"/>
              <a:gd name="connsiteX96" fmla="*/ 628105 w 12192000"/>
              <a:gd name="connsiteY96" fmla="*/ 547853 h 4939827"/>
              <a:gd name="connsiteX97" fmla="*/ 783146 w 12192000"/>
              <a:gd name="connsiteY97" fmla="*/ 591799 h 4939827"/>
              <a:gd name="connsiteX98" fmla="*/ 1043676 w 12192000"/>
              <a:gd name="connsiteY98" fmla="*/ 591887 h 4939827"/>
              <a:gd name="connsiteX99" fmla="*/ 1281816 w 12192000"/>
              <a:gd name="connsiteY99" fmla="*/ 520946 h 4939827"/>
              <a:gd name="connsiteX100" fmla="*/ 1486347 w 12192000"/>
              <a:gd name="connsiteY100" fmla="*/ 487310 h 4939827"/>
              <a:gd name="connsiteX101" fmla="*/ 1568079 w 12192000"/>
              <a:gd name="connsiteY101" fmla="*/ 462531 h 4939827"/>
              <a:gd name="connsiteX102" fmla="*/ 1622516 w 12192000"/>
              <a:gd name="connsiteY102" fmla="*/ 466058 h 4939827"/>
              <a:gd name="connsiteX103" fmla="*/ 1655457 w 12192000"/>
              <a:gd name="connsiteY103" fmla="*/ 465359 h 4939827"/>
              <a:gd name="connsiteX104" fmla="*/ 1717454 w 12192000"/>
              <a:gd name="connsiteY104" fmla="*/ 417203 h 4939827"/>
              <a:gd name="connsiteX105" fmla="*/ 1913794 w 12192000"/>
              <a:gd name="connsiteY105" fmla="*/ 365255 h 4939827"/>
              <a:gd name="connsiteX106" fmla="*/ 2129762 w 12192000"/>
              <a:gd name="connsiteY106" fmla="*/ 367832 h 4939827"/>
              <a:gd name="connsiteX107" fmla="*/ 2376970 w 12192000"/>
              <a:gd name="connsiteY107" fmla="*/ 350129 h 4939827"/>
              <a:gd name="connsiteX108" fmla="*/ 2480155 w 12192000"/>
              <a:gd name="connsiteY108" fmla="*/ 359227 h 4939827"/>
              <a:gd name="connsiteX109" fmla="*/ 2586782 w 12192000"/>
              <a:gd name="connsiteY109" fmla="*/ 339352 h 4939827"/>
              <a:gd name="connsiteX110" fmla="*/ 2679617 w 12192000"/>
              <a:gd name="connsiteY110" fmla="*/ 305383 h 4939827"/>
              <a:gd name="connsiteX111" fmla="*/ 2788947 w 12192000"/>
              <a:gd name="connsiteY111" fmla="*/ 250375 h 4939827"/>
              <a:gd name="connsiteX112" fmla="*/ 2965530 w 12192000"/>
              <a:gd name="connsiteY112" fmla="*/ 245958 h 4939827"/>
              <a:gd name="connsiteX113" fmla="*/ 3103677 w 12192000"/>
              <a:gd name="connsiteY113" fmla="*/ 209527 h 4939827"/>
              <a:gd name="connsiteX114" fmla="*/ 3126759 w 12192000"/>
              <a:gd name="connsiteY114" fmla="*/ 211226 h 4939827"/>
              <a:gd name="connsiteX115" fmla="*/ 3164020 w 12192000"/>
              <a:gd name="connsiteY115" fmla="*/ 212779 h 4939827"/>
              <a:gd name="connsiteX116" fmla="*/ 3285019 w 12192000"/>
              <a:gd name="connsiteY116" fmla="*/ 220535 h 4939827"/>
              <a:gd name="connsiteX117" fmla="*/ 3365154 w 12192000"/>
              <a:gd name="connsiteY117" fmla="*/ 226416 h 4939827"/>
              <a:gd name="connsiteX118" fmla="*/ 3367507 w 12192000"/>
              <a:gd name="connsiteY118" fmla="*/ 225416 h 4939827"/>
              <a:gd name="connsiteX119" fmla="*/ 3387567 w 12192000"/>
              <a:gd name="connsiteY119" fmla="*/ 227103 h 4939827"/>
              <a:gd name="connsiteX120" fmla="*/ 3498001 w 12192000"/>
              <a:gd name="connsiteY120" fmla="*/ 231941 h 4939827"/>
              <a:gd name="connsiteX121" fmla="*/ 3561557 w 12192000"/>
              <a:gd name="connsiteY121" fmla="*/ 228095 h 4939827"/>
              <a:gd name="connsiteX122" fmla="*/ 3611920 w 12192000"/>
              <a:gd name="connsiteY122" fmla="*/ 218094 h 4939827"/>
              <a:gd name="connsiteX123" fmla="*/ 3620528 w 12192000"/>
              <a:gd name="connsiteY123" fmla="*/ 218788 h 4939827"/>
              <a:gd name="connsiteX124" fmla="*/ 3620766 w 12192000"/>
              <a:gd name="connsiteY124" fmla="*/ 218511 h 4939827"/>
              <a:gd name="connsiteX125" fmla="*/ 3629977 w 12192000"/>
              <a:gd name="connsiteY125" fmla="*/ 218664 h 4939827"/>
              <a:gd name="connsiteX126" fmla="*/ 3636217 w 12192000"/>
              <a:gd name="connsiteY126" fmla="*/ 220048 h 4939827"/>
              <a:gd name="connsiteX127" fmla="*/ 3709484 w 12192000"/>
              <a:gd name="connsiteY127" fmla="*/ 186927 h 4939827"/>
              <a:gd name="connsiteX128" fmla="*/ 3761342 w 12192000"/>
              <a:gd name="connsiteY128" fmla="*/ 177474 h 4939827"/>
              <a:gd name="connsiteX129" fmla="*/ 3799748 w 12192000"/>
              <a:gd name="connsiteY129" fmla="*/ 167154 h 4939827"/>
              <a:gd name="connsiteX130" fmla="*/ 3922756 w 12192000"/>
              <a:gd name="connsiteY130" fmla="*/ 194044 h 4939827"/>
              <a:gd name="connsiteX131" fmla="*/ 4028476 w 12192000"/>
              <a:gd name="connsiteY131" fmla="*/ 223679 h 4939827"/>
              <a:gd name="connsiteX132" fmla="*/ 4191582 w 12192000"/>
              <a:gd name="connsiteY132" fmla="*/ 238952 h 4939827"/>
              <a:gd name="connsiteX133" fmla="*/ 4251024 w 12192000"/>
              <a:gd name="connsiteY133" fmla="*/ 240874 h 4939827"/>
              <a:gd name="connsiteX134" fmla="*/ 4355275 w 12192000"/>
              <a:gd name="connsiteY134" fmla="*/ 260205 h 4939827"/>
              <a:gd name="connsiteX135" fmla="*/ 4423807 w 12192000"/>
              <a:gd name="connsiteY135" fmla="*/ 270366 h 4939827"/>
              <a:gd name="connsiteX136" fmla="*/ 4558432 w 12192000"/>
              <a:gd name="connsiteY136" fmla="*/ 269194 h 4939827"/>
              <a:gd name="connsiteX137" fmla="*/ 4635061 w 12192000"/>
              <a:gd name="connsiteY137" fmla="*/ 280682 h 4939827"/>
              <a:gd name="connsiteX138" fmla="*/ 4807427 w 12192000"/>
              <a:gd name="connsiteY138" fmla="*/ 276835 h 4939827"/>
              <a:gd name="connsiteX139" fmla="*/ 5028933 w 12192000"/>
              <a:gd name="connsiteY139" fmla="*/ 183887 h 4939827"/>
              <a:gd name="connsiteX140" fmla="*/ 5093642 w 12192000"/>
              <a:gd name="connsiteY140" fmla="*/ 177214 h 4939827"/>
              <a:gd name="connsiteX141" fmla="*/ 5102642 w 12192000"/>
              <a:gd name="connsiteY141" fmla="*/ 186816 h 4939827"/>
              <a:gd name="connsiteX142" fmla="*/ 5193590 w 12192000"/>
              <a:gd name="connsiteY142" fmla="*/ 156458 h 4939827"/>
              <a:gd name="connsiteX143" fmla="*/ 5323922 w 12192000"/>
              <a:gd name="connsiteY143" fmla="*/ 146332 h 4939827"/>
              <a:gd name="connsiteX144" fmla="*/ 5421860 w 12192000"/>
              <a:gd name="connsiteY144" fmla="*/ 167298 h 4939827"/>
              <a:gd name="connsiteX145" fmla="*/ 5476948 w 12192000"/>
              <a:gd name="connsiteY145" fmla="*/ 173249 h 4939827"/>
              <a:gd name="connsiteX146" fmla="*/ 5516842 w 12192000"/>
              <a:gd name="connsiteY146" fmla="*/ 184018 h 4939827"/>
              <a:gd name="connsiteX147" fmla="*/ 5619415 w 12192000"/>
              <a:gd name="connsiteY147" fmla="*/ 176781 h 4939827"/>
              <a:gd name="connsiteX148" fmla="*/ 5789867 w 12192000"/>
              <a:gd name="connsiteY148" fmla="*/ 150304 h 4939827"/>
              <a:gd name="connsiteX149" fmla="*/ 5825953 w 12192000"/>
              <a:gd name="connsiteY149" fmla="*/ 147907 h 4939827"/>
              <a:gd name="connsiteX150" fmla="*/ 5856168 w 12192000"/>
              <a:gd name="connsiteY150" fmla="*/ 158719 h 4939827"/>
              <a:gd name="connsiteX151" fmla="*/ 5862476 w 12192000"/>
              <a:gd name="connsiteY151" fmla="*/ 172447 h 4939827"/>
              <a:gd name="connsiteX152" fmla="*/ 5882195 w 12192000"/>
              <a:gd name="connsiteY152" fmla="*/ 173195 h 4939827"/>
              <a:gd name="connsiteX153" fmla="*/ 5887271 w 12192000"/>
              <a:gd name="connsiteY153" fmla="*/ 176084 h 4939827"/>
              <a:gd name="connsiteX154" fmla="*/ 5921577 w 12192000"/>
              <a:gd name="connsiteY154" fmla="*/ 169858 h 4939827"/>
              <a:gd name="connsiteX155" fmla="*/ 5983240 w 12192000"/>
              <a:gd name="connsiteY155" fmla="*/ 152755 h 4939827"/>
              <a:gd name="connsiteX156" fmla="*/ 6152287 w 12192000"/>
              <a:gd name="connsiteY156" fmla="*/ 116736 h 4939827"/>
              <a:gd name="connsiteX157" fmla="*/ 6415830 w 12192000"/>
              <a:gd name="connsiteY157" fmla="*/ 136006 h 4939827"/>
              <a:gd name="connsiteX158" fmla="*/ 6756965 w 12192000"/>
              <a:gd name="connsiteY158" fmla="*/ 57636 h 4939827"/>
              <a:gd name="connsiteX159" fmla="*/ 6819400 w 12192000"/>
              <a:gd name="connsiteY159" fmla="*/ 30742 h 4939827"/>
              <a:gd name="connsiteX160" fmla="*/ 6986370 w 12192000"/>
              <a:gd name="connsiteY160" fmla="*/ 12659 h 4939827"/>
              <a:gd name="connsiteX161" fmla="*/ 6989536 w 12192000"/>
              <a:gd name="connsiteY161" fmla="*/ 14528 h 4939827"/>
              <a:gd name="connsiteX162" fmla="*/ 7015933 w 12192000"/>
              <a:gd name="connsiteY162" fmla="*/ 9653 h 4939827"/>
              <a:gd name="connsiteX163" fmla="*/ 7020592 w 12192000"/>
              <a:gd name="connsiteY163" fmla="*/ 1651 h 4939827"/>
              <a:gd name="connsiteX164" fmla="*/ 7025905 w 12192000"/>
              <a:gd name="connsiteY164"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877301 w 12192000"/>
              <a:gd name="connsiteY15" fmla="*/ 186153 h 4939827"/>
              <a:gd name="connsiteX16" fmla="*/ 7952584 w 12192000"/>
              <a:gd name="connsiteY16" fmla="*/ 170181 h 4939827"/>
              <a:gd name="connsiteX17" fmla="*/ 8009534 w 12192000"/>
              <a:gd name="connsiteY17" fmla="*/ 176441 h 4939827"/>
              <a:gd name="connsiteX18" fmla="*/ 8058681 w 12192000"/>
              <a:gd name="connsiteY18" fmla="*/ 219431 h 4939827"/>
              <a:gd name="connsiteX19" fmla="*/ 8126175 w 12192000"/>
              <a:gd name="connsiteY19" fmla="*/ 240005 h 4939827"/>
              <a:gd name="connsiteX20" fmla="*/ 8166439 w 12192000"/>
              <a:gd name="connsiteY20" fmla="*/ 252699 h 4939827"/>
              <a:gd name="connsiteX21" fmla="*/ 8281371 w 12192000"/>
              <a:gd name="connsiteY21" fmla="*/ 256875 h 4939827"/>
              <a:gd name="connsiteX22" fmla="*/ 8381609 w 12192000"/>
              <a:gd name="connsiteY22" fmla="*/ 240618 h 4939827"/>
              <a:gd name="connsiteX23" fmla="*/ 8406759 w 12192000"/>
              <a:gd name="connsiteY23" fmla="*/ 232517 h 4939827"/>
              <a:gd name="connsiteX24" fmla="*/ 8426506 w 12192000"/>
              <a:gd name="connsiteY24" fmla="*/ 241842 h 4939827"/>
              <a:gd name="connsiteX25" fmla="*/ 8427949 w 12192000"/>
              <a:gd name="connsiteY25" fmla="*/ 240981 h 4939827"/>
              <a:gd name="connsiteX26" fmla="*/ 8441468 w 12192000"/>
              <a:gd name="connsiteY26" fmla="*/ 241157 h 4939827"/>
              <a:gd name="connsiteX27" fmla="*/ 8565757 w 12192000"/>
              <a:gd name="connsiteY27" fmla="*/ 255317 h 4939827"/>
              <a:gd name="connsiteX28" fmla="*/ 8573171 w 12192000"/>
              <a:gd name="connsiteY28" fmla="*/ 258426 h 4939827"/>
              <a:gd name="connsiteX29" fmla="*/ 8573548 w 12192000"/>
              <a:gd name="connsiteY29" fmla="*/ 258241 h 4939827"/>
              <a:gd name="connsiteX30" fmla="*/ 8581827 w 12192000"/>
              <a:gd name="connsiteY30" fmla="*/ 261028 h 4939827"/>
              <a:gd name="connsiteX31" fmla="*/ 8586687 w 12192000"/>
              <a:gd name="connsiteY31" fmla="*/ 264089 h 4939827"/>
              <a:gd name="connsiteX32" fmla="*/ 8601067 w 12192000"/>
              <a:gd name="connsiteY32" fmla="*/ 270114 h 4939827"/>
              <a:gd name="connsiteX33" fmla="*/ 8672650 w 12192000"/>
              <a:gd name="connsiteY33" fmla="*/ 254821 h 4939827"/>
              <a:gd name="connsiteX34" fmla="*/ 8785543 w 12192000"/>
              <a:gd name="connsiteY34" fmla="*/ 263406 h 4939827"/>
              <a:gd name="connsiteX35" fmla="*/ 8830588 w 12192000"/>
              <a:gd name="connsiteY35" fmla="*/ 265483 h 4939827"/>
              <a:gd name="connsiteX36" fmla="*/ 8905142 w 12192000"/>
              <a:gd name="connsiteY36" fmla="*/ 264958 h 4939827"/>
              <a:gd name="connsiteX37" fmla="*/ 8968582 w 12192000"/>
              <a:gd name="connsiteY37" fmla="*/ 262728 h 4939827"/>
              <a:gd name="connsiteX38" fmla="*/ 8972994 w 12192000"/>
              <a:gd name="connsiteY38" fmla="*/ 263284 h 4939827"/>
              <a:gd name="connsiteX39" fmla="*/ 9004605 w 12192000"/>
              <a:gd name="connsiteY39" fmla="*/ 258041 h 4939827"/>
              <a:gd name="connsiteX40" fmla="*/ 9016165 w 12192000"/>
              <a:gd name="connsiteY40" fmla="*/ 261258 h 4939827"/>
              <a:gd name="connsiteX41" fmla="*/ 9043297 w 12192000"/>
              <a:gd name="connsiteY41" fmla="*/ 281547 h 4939827"/>
              <a:gd name="connsiteX42" fmla="*/ 9048315 w 12192000"/>
              <a:gd name="connsiteY42" fmla="*/ 279264 h 4939827"/>
              <a:gd name="connsiteX43" fmla="*/ 9054706 w 12192000"/>
              <a:gd name="connsiteY43" fmla="*/ 278538 h 4939827"/>
              <a:gd name="connsiteX44" fmla="*/ 9070919 w 12192000"/>
              <a:gd name="connsiteY44" fmla="*/ 281810 h 4939827"/>
              <a:gd name="connsiteX45" fmla="*/ 9076813 w 12192000"/>
              <a:gd name="connsiteY45" fmla="*/ 283909 h 4939827"/>
              <a:gd name="connsiteX46" fmla="*/ 9085871 w 12192000"/>
              <a:gd name="connsiteY46" fmla="*/ 285133 h 4939827"/>
              <a:gd name="connsiteX47" fmla="*/ 9086159 w 12192000"/>
              <a:gd name="connsiteY47" fmla="*/ 284887 h 4939827"/>
              <a:gd name="connsiteX48" fmla="*/ 9134606 w 12192000"/>
              <a:gd name="connsiteY48" fmla="*/ 288168 h 4939827"/>
              <a:gd name="connsiteX49" fmla="*/ 9195590 w 12192000"/>
              <a:gd name="connsiteY49" fmla="*/ 279568 h 4939827"/>
              <a:gd name="connsiteX50" fmla="*/ 9219336 w 12192000"/>
              <a:gd name="connsiteY50" fmla="*/ 278133 h 4939827"/>
              <a:gd name="connsiteX51" fmla="*/ 9232362 w 12192000"/>
              <a:gd name="connsiteY51" fmla="*/ 275894 h 4939827"/>
              <a:gd name="connsiteX52" fmla="*/ 9233396 w 12192000"/>
              <a:gd name="connsiteY52" fmla="*/ 274803 h 4939827"/>
              <a:gd name="connsiteX53" fmla="*/ 9256213 w 12192000"/>
              <a:gd name="connsiteY53" fmla="*/ 281576 h 4939827"/>
              <a:gd name="connsiteX54" fmla="*/ 9371484 w 12192000"/>
              <a:gd name="connsiteY54" fmla="*/ 329634 h 4939827"/>
              <a:gd name="connsiteX55" fmla="*/ 9404829 w 12192000"/>
              <a:gd name="connsiteY55" fmla="*/ 339038 h 4939827"/>
              <a:gd name="connsiteX56" fmla="*/ 9427021 w 12192000"/>
              <a:gd name="connsiteY56" fmla="*/ 358784 h 4939827"/>
              <a:gd name="connsiteX57" fmla="*/ 9670844 w 12192000"/>
              <a:gd name="connsiteY57" fmla="*/ 405128 h 4939827"/>
              <a:gd name="connsiteX58" fmla="*/ 9816083 w 12192000"/>
              <a:gd name="connsiteY58" fmla="*/ 416573 h 4939827"/>
              <a:gd name="connsiteX59" fmla="*/ 9936741 w 12192000"/>
              <a:gd name="connsiteY59" fmla="*/ 437044 h 4939827"/>
              <a:gd name="connsiteX60" fmla="*/ 10050093 w 12192000"/>
              <a:gd name="connsiteY60" fmla="*/ 443783 h 4939827"/>
              <a:gd name="connsiteX61" fmla="*/ 10130090 w 12192000"/>
              <a:gd name="connsiteY61" fmla="*/ 459520 h 4939827"/>
              <a:gd name="connsiteX62" fmla="*/ 10173456 w 12192000"/>
              <a:gd name="connsiteY62" fmla="*/ 457749 h 4939827"/>
              <a:gd name="connsiteX63" fmla="*/ 10218232 w 12192000"/>
              <a:gd name="connsiteY63" fmla="*/ 459820 h 4939827"/>
              <a:gd name="connsiteX64" fmla="*/ 10354176 w 12192000"/>
              <a:gd name="connsiteY64" fmla="*/ 471377 h 4939827"/>
              <a:gd name="connsiteX65" fmla="*/ 10430681 w 12192000"/>
              <a:gd name="connsiteY65" fmla="*/ 481226 h 4939827"/>
              <a:gd name="connsiteX66" fmla="*/ 10478169 w 12192000"/>
              <a:gd name="connsiteY66" fmla="*/ 481774 h 4939827"/>
              <a:gd name="connsiteX67" fmla="*/ 10540907 w 12192000"/>
              <a:gd name="connsiteY67" fmla="*/ 485607 h 4939827"/>
              <a:gd name="connsiteX68" fmla="*/ 10614941 w 12192000"/>
              <a:gd name="connsiteY68" fmla="*/ 487592 h 4939827"/>
              <a:gd name="connsiteX69" fmla="*/ 10674098 w 12192000"/>
              <a:gd name="connsiteY69" fmla="*/ 521656 h 4939827"/>
              <a:gd name="connsiteX70" fmla="*/ 10874834 w 12192000"/>
              <a:gd name="connsiteY70" fmla="*/ 574867 h 4939827"/>
              <a:gd name="connsiteX71" fmla="*/ 10944981 w 12192000"/>
              <a:gd name="connsiteY71" fmla="*/ 615042 h 4939827"/>
              <a:gd name="connsiteX72" fmla="*/ 11006376 w 12192000"/>
              <a:gd name="connsiteY72" fmla="*/ 645957 h 4939827"/>
              <a:gd name="connsiteX73" fmla="*/ 11076308 w 12192000"/>
              <a:gd name="connsiteY73" fmla="*/ 675698 h 4939827"/>
              <a:gd name="connsiteX74" fmla="*/ 11148789 w 12192000"/>
              <a:gd name="connsiteY74" fmla="*/ 685041 h 4939827"/>
              <a:gd name="connsiteX75" fmla="*/ 11249129 w 12192000"/>
              <a:gd name="connsiteY75" fmla="*/ 684218 h 4939827"/>
              <a:gd name="connsiteX76" fmla="*/ 11299915 w 12192000"/>
              <a:gd name="connsiteY76" fmla="*/ 692177 h 4939827"/>
              <a:gd name="connsiteX77" fmla="*/ 11386973 w 12192000"/>
              <a:gd name="connsiteY77" fmla="*/ 708209 h 4939827"/>
              <a:gd name="connsiteX78" fmla="*/ 11500105 w 12192000"/>
              <a:gd name="connsiteY78" fmla="*/ 735014 h 4939827"/>
              <a:gd name="connsiteX79" fmla="*/ 11621735 w 12192000"/>
              <a:gd name="connsiteY79" fmla="*/ 789584 h 4939827"/>
              <a:gd name="connsiteX80" fmla="*/ 11691200 w 12192000"/>
              <a:gd name="connsiteY80" fmla="*/ 867902 h 4939827"/>
              <a:gd name="connsiteX81" fmla="*/ 11819427 w 12192000"/>
              <a:gd name="connsiteY81" fmla="*/ 911634 h 4939827"/>
              <a:gd name="connsiteX82" fmla="*/ 11969720 w 12192000"/>
              <a:gd name="connsiteY82" fmla="*/ 964737 h 4939827"/>
              <a:gd name="connsiteX83" fmla="*/ 12055766 w 12192000"/>
              <a:gd name="connsiteY83" fmla="*/ 991268 h 4939827"/>
              <a:gd name="connsiteX84" fmla="*/ 12171539 w 12192000"/>
              <a:gd name="connsiteY84" fmla="*/ 995427 h 4939827"/>
              <a:gd name="connsiteX85" fmla="*/ 12187831 w 12192000"/>
              <a:gd name="connsiteY85" fmla="*/ 996580 h 4939827"/>
              <a:gd name="connsiteX86" fmla="*/ 12192000 w 12192000"/>
              <a:gd name="connsiteY86" fmla="*/ 996726 h 4939827"/>
              <a:gd name="connsiteX87" fmla="*/ 12192000 w 12192000"/>
              <a:gd name="connsiteY87" fmla="*/ 4939827 h 4939827"/>
              <a:gd name="connsiteX88" fmla="*/ 0 w 12192000"/>
              <a:gd name="connsiteY88" fmla="*/ 4939827 h 4939827"/>
              <a:gd name="connsiteX89" fmla="*/ 0 w 12192000"/>
              <a:gd name="connsiteY89" fmla="*/ 512043 h 4939827"/>
              <a:gd name="connsiteX90" fmla="*/ 7381 w 12192000"/>
              <a:gd name="connsiteY90" fmla="*/ 512580 h 4939827"/>
              <a:gd name="connsiteX91" fmla="*/ 100029 w 12192000"/>
              <a:gd name="connsiteY91" fmla="*/ 504758 h 4939827"/>
              <a:gd name="connsiteX92" fmla="*/ 155244 w 12192000"/>
              <a:gd name="connsiteY92" fmla="*/ 525130 h 4939827"/>
              <a:gd name="connsiteX93" fmla="*/ 254366 w 12192000"/>
              <a:gd name="connsiteY93" fmla="*/ 534449 h 4939827"/>
              <a:gd name="connsiteX94" fmla="*/ 447292 w 12192000"/>
              <a:gd name="connsiteY94" fmla="*/ 542725 h 4939827"/>
              <a:gd name="connsiteX95" fmla="*/ 628105 w 12192000"/>
              <a:gd name="connsiteY95" fmla="*/ 547853 h 4939827"/>
              <a:gd name="connsiteX96" fmla="*/ 783146 w 12192000"/>
              <a:gd name="connsiteY96" fmla="*/ 591799 h 4939827"/>
              <a:gd name="connsiteX97" fmla="*/ 1043676 w 12192000"/>
              <a:gd name="connsiteY97" fmla="*/ 591887 h 4939827"/>
              <a:gd name="connsiteX98" fmla="*/ 1281816 w 12192000"/>
              <a:gd name="connsiteY98" fmla="*/ 520946 h 4939827"/>
              <a:gd name="connsiteX99" fmla="*/ 1486347 w 12192000"/>
              <a:gd name="connsiteY99" fmla="*/ 487310 h 4939827"/>
              <a:gd name="connsiteX100" fmla="*/ 1568079 w 12192000"/>
              <a:gd name="connsiteY100" fmla="*/ 462531 h 4939827"/>
              <a:gd name="connsiteX101" fmla="*/ 1622516 w 12192000"/>
              <a:gd name="connsiteY101" fmla="*/ 466058 h 4939827"/>
              <a:gd name="connsiteX102" fmla="*/ 1655457 w 12192000"/>
              <a:gd name="connsiteY102" fmla="*/ 465359 h 4939827"/>
              <a:gd name="connsiteX103" fmla="*/ 1717454 w 12192000"/>
              <a:gd name="connsiteY103" fmla="*/ 417203 h 4939827"/>
              <a:gd name="connsiteX104" fmla="*/ 1913794 w 12192000"/>
              <a:gd name="connsiteY104" fmla="*/ 365255 h 4939827"/>
              <a:gd name="connsiteX105" fmla="*/ 2129762 w 12192000"/>
              <a:gd name="connsiteY105" fmla="*/ 367832 h 4939827"/>
              <a:gd name="connsiteX106" fmla="*/ 2376970 w 12192000"/>
              <a:gd name="connsiteY106" fmla="*/ 350129 h 4939827"/>
              <a:gd name="connsiteX107" fmla="*/ 2480155 w 12192000"/>
              <a:gd name="connsiteY107" fmla="*/ 359227 h 4939827"/>
              <a:gd name="connsiteX108" fmla="*/ 2586782 w 12192000"/>
              <a:gd name="connsiteY108" fmla="*/ 339352 h 4939827"/>
              <a:gd name="connsiteX109" fmla="*/ 2679617 w 12192000"/>
              <a:gd name="connsiteY109" fmla="*/ 305383 h 4939827"/>
              <a:gd name="connsiteX110" fmla="*/ 2788947 w 12192000"/>
              <a:gd name="connsiteY110" fmla="*/ 250375 h 4939827"/>
              <a:gd name="connsiteX111" fmla="*/ 2965530 w 12192000"/>
              <a:gd name="connsiteY111" fmla="*/ 245958 h 4939827"/>
              <a:gd name="connsiteX112" fmla="*/ 3103677 w 12192000"/>
              <a:gd name="connsiteY112" fmla="*/ 209527 h 4939827"/>
              <a:gd name="connsiteX113" fmla="*/ 3126759 w 12192000"/>
              <a:gd name="connsiteY113" fmla="*/ 211226 h 4939827"/>
              <a:gd name="connsiteX114" fmla="*/ 3164020 w 12192000"/>
              <a:gd name="connsiteY114" fmla="*/ 212779 h 4939827"/>
              <a:gd name="connsiteX115" fmla="*/ 3285019 w 12192000"/>
              <a:gd name="connsiteY115" fmla="*/ 220535 h 4939827"/>
              <a:gd name="connsiteX116" fmla="*/ 3365154 w 12192000"/>
              <a:gd name="connsiteY116" fmla="*/ 226416 h 4939827"/>
              <a:gd name="connsiteX117" fmla="*/ 3367507 w 12192000"/>
              <a:gd name="connsiteY117" fmla="*/ 225416 h 4939827"/>
              <a:gd name="connsiteX118" fmla="*/ 3387567 w 12192000"/>
              <a:gd name="connsiteY118" fmla="*/ 227103 h 4939827"/>
              <a:gd name="connsiteX119" fmla="*/ 3498001 w 12192000"/>
              <a:gd name="connsiteY119" fmla="*/ 231941 h 4939827"/>
              <a:gd name="connsiteX120" fmla="*/ 3561557 w 12192000"/>
              <a:gd name="connsiteY120" fmla="*/ 228095 h 4939827"/>
              <a:gd name="connsiteX121" fmla="*/ 3611920 w 12192000"/>
              <a:gd name="connsiteY121" fmla="*/ 218094 h 4939827"/>
              <a:gd name="connsiteX122" fmla="*/ 3620528 w 12192000"/>
              <a:gd name="connsiteY122" fmla="*/ 218788 h 4939827"/>
              <a:gd name="connsiteX123" fmla="*/ 3620766 w 12192000"/>
              <a:gd name="connsiteY123" fmla="*/ 218511 h 4939827"/>
              <a:gd name="connsiteX124" fmla="*/ 3629977 w 12192000"/>
              <a:gd name="connsiteY124" fmla="*/ 218664 h 4939827"/>
              <a:gd name="connsiteX125" fmla="*/ 3636217 w 12192000"/>
              <a:gd name="connsiteY125" fmla="*/ 220048 h 4939827"/>
              <a:gd name="connsiteX126" fmla="*/ 3709484 w 12192000"/>
              <a:gd name="connsiteY126" fmla="*/ 186927 h 4939827"/>
              <a:gd name="connsiteX127" fmla="*/ 3761342 w 12192000"/>
              <a:gd name="connsiteY127" fmla="*/ 177474 h 4939827"/>
              <a:gd name="connsiteX128" fmla="*/ 3799748 w 12192000"/>
              <a:gd name="connsiteY128" fmla="*/ 167154 h 4939827"/>
              <a:gd name="connsiteX129" fmla="*/ 3922756 w 12192000"/>
              <a:gd name="connsiteY129" fmla="*/ 194044 h 4939827"/>
              <a:gd name="connsiteX130" fmla="*/ 4028476 w 12192000"/>
              <a:gd name="connsiteY130" fmla="*/ 223679 h 4939827"/>
              <a:gd name="connsiteX131" fmla="*/ 4191582 w 12192000"/>
              <a:gd name="connsiteY131" fmla="*/ 238952 h 4939827"/>
              <a:gd name="connsiteX132" fmla="*/ 4251024 w 12192000"/>
              <a:gd name="connsiteY132" fmla="*/ 240874 h 4939827"/>
              <a:gd name="connsiteX133" fmla="*/ 4355275 w 12192000"/>
              <a:gd name="connsiteY133" fmla="*/ 260205 h 4939827"/>
              <a:gd name="connsiteX134" fmla="*/ 4423807 w 12192000"/>
              <a:gd name="connsiteY134" fmla="*/ 270366 h 4939827"/>
              <a:gd name="connsiteX135" fmla="*/ 4558432 w 12192000"/>
              <a:gd name="connsiteY135" fmla="*/ 269194 h 4939827"/>
              <a:gd name="connsiteX136" fmla="*/ 4635061 w 12192000"/>
              <a:gd name="connsiteY136" fmla="*/ 280682 h 4939827"/>
              <a:gd name="connsiteX137" fmla="*/ 4807427 w 12192000"/>
              <a:gd name="connsiteY137" fmla="*/ 276835 h 4939827"/>
              <a:gd name="connsiteX138" fmla="*/ 5028933 w 12192000"/>
              <a:gd name="connsiteY138" fmla="*/ 183887 h 4939827"/>
              <a:gd name="connsiteX139" fmla="*/ 5093642 w 12192000"/>
              <a:gd name="connsiteY139" fmla="*/ 177214 h 4939827"/>
              <a:gd name="connsiteX140" fmla="*/ 5102642 w 12192000"/>
              <a:gd name="connsiteY140" fmla="*/ 186816 h 4939827"/>
              <a:gd name="connsiteX141" fmla="*/ 5193590 w 12192000"/>
              <a:gd name="connsiteY141" fmla="*/ 156458 h 4939827"/>
              <a:gd name="connsiteX142" fmla="*/ 5323922 w 12192000"/>
              <a:gd name="connsiteY142" fmla="*/ 146332 h 4939827"/>
              <a:gd name="connsiteX143" fmla="*/ 5421860 w 12192000"/>
              <a:gd name="connsiteY143" fmla="*/ 167298 h 4939827"/>
              <a:gd name="connsiteX144" fmla="*/ 5476948 w 12192000"/>
              <a:gd name="connsiteY144" fmla="*/ 173249 h 4939827"/>
              <a:gd name="connsiteX145" fmla="*/ 5516842 w 12192000"/>
              <a:gd name="connsiteY145" fmla="*/ 184018 h 4939827"/>
              <a:gd name="connsiteX146" fmla="*/ 5619415 w 12192000"/>
              <a:gd name="connsiteY146" fmla="*/ 176781 h 4939827"/>
              <a:gd name="connsiteX147" fmla="*/ 5789867 w 12192000"/>
              <a:gd name="connsiteY147" fmla="*/ 150304 h 4939827"/>
              <a:gd name="connsiteX148" fmla="*/ 5825953 w 12192000"/>
              <a:gd name="connsiteY148" fmla="*/ 147907 h 4939827"/>
              <a:gd name="connsiteX149" fmla="*/ 5856168 w 12192000"/>
              <a:gd name="connsiteY149" fmla="*/ 158719 h 4939827"/>
              <a:gd name="connsiteX150" fmla="*/ 5862476 w 12192000"/>
              <a:gd name="connsiteY150" fmla="*/ 172447 h 4939827"/>
              <a:gd name="connsiteX151" fmla="*/ 5882195 w 12192000"/>
              <a:gd name="connsiteY151" fmla="*/ 173195 h 4939827"/>
              <a:gd name="connsiteX152" fmla="*/ 5887271 w 12192000"/>
              <a:gd name="connsiteY152" fmla="*/ 176084 h 4939827"/>
              <a:gd name="connsiteX153" fmla="*/ 5921577 w 12192000"/>
              <a:gd name="connsiteY153" fmla="*/ 169858 h 4939827"/>
              <a:gd name="connsiteX154" fmla="*/ 5983240 w 12192000"/>
              <a:gd name="connsiteY154" fmla="*/ 152755 h 4939827"/>
              <a:gd name="connsiteX155" fmla="*/ 6152287 w 12192000"/>
              <a:gd name="connsiteY155" fmla="*/ 116736 h 4939827"/>
              <a:gd name="connsiteX156" fmla="*/ 6415830 w 12192000"/>
              <a:gd name="connsiteY156" fmla="*/ 136006 h 4939827"/>
              <a:gd name="connsiteX157" fmla="*/ 6756965 w 12192000"/>
              <a:gd name="connsiteY157" fmla="*/ 57636 h 4939827"/>
              <a:gd name="connsiteX158" fmla="*/ 6819400 w 12192000"/>
              <a:gd name="connsiteY158" fmla="*/ 30742 h 4939827"/>
              <a:gd name="connsiteX159" fmla="*/ 6986370 w 12192000"/>
              <a:gd name="connsiteY159" fmla="*/ 12659 h 4939827"/>
              <a:gd name="connsiteX160" fmla="*/ 6989536 w 12192000"/>
              <a:gd name="connsiteY160" fmla="*/ 14528 h 4939827"/>
              <a:gd name="connsiteX161" fmla="*/ 7015933 w 12192000"/>
              <a:gd name="connsiteY161" fmla="*/ 9653 h 4939827"/>
              <a:gd name="connsiteX162" fmla="*/ 7020592 w 12192000"/>
              <a:gd name="connsiteY162" fmla="*/ 1651 h 4939827"/>
              <a:gd name="connsiteX163" fmla="*/ 7025905 w 12192000"/>
              <a:gd name="connsiteY163"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5983240 w 12192000"/>
              <a:gd name="connsiteY153" fmla="*/ 152755 h 4939827"/>
              <a:gd name="connsiteX154" fmla="*/ 6152287 w 12192000"/>
              <a:gd name="connsiteY154" fmla="*/ 116736 h 4939827"/>
              <a:gd name="connsiteX155" fmla="*/ 6415830 w 12192000"/>
              <a:gd name="connsiteY155" fmla="*/ 136006 h 4939827"/>
              <a:gd name="connsiteX156" fmla="*/ 6756965 w 12192000"/>
              <a:gd name="connsiteY156" fmla="*/ 57636 h 4939827"/>
              <a:gd name="connsiteX157" fmla="*/ 6819400 w 12192000"/>
              <a:gd name="connsiteY157" fmla="*/ 30742 h 4939827"/>
              <a:gd name="connsiteX158" fmla="*/ 6986370 w 12192000"/>
              <a:gd name="connsiteY158" fmla="*/ 12659 h 4939827"/>
              <a:gd name="connsiteX159" fmla="*/ 6989536 w 12192000"/>
              <a:gd name="connsiteY159" fmla="*/ 14528 h 4939827"/>
              <a:gd name="connsiteX160" fmla="*/ 7015933 w 12192000"/>
              <a:gd name="connsiteY160" fmla="*/ 9653 h 4939827"/>
              <a:gd name="connsiteX161" fmla="*/ 7020592 w 12192000"/>
              <a:gd name="connsiteY161" fmla="*/ 1651 h 4939827"/>
              <a:gd name="connsiteX162" fmla="*/ 7025905 w 12192000"/>
              <a:gd name="connsiteY162"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5983240 w 12192000"/>
              <a:gd name="connsiteY153" fmla="*/ 152755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952585 w 12192000"/>
              <a:gd name="connsiteY151" fmla="*/ 161012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952585 w 12192000"/>
              <a:gd name="connsiteY151" fmla="*/ 161012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72650 w 12192000"/>
              <a:gd name="connsiteY31" fmla="*/ 254821 h 4939827"/>
              <a:gd name="connsiteX32" fmla="*/ 8785543 w 12192000"/>
              <a:gd name="connsiteY32" fmla="*/ 263406 h 4939827"/>
              <a:gd name="connsiteX33" fmla="*/ 8830588 w 12192000"/>
              <a:gd name="connsiteY33" fmla="*/ 265483 h 4939827"/>
              <a:gd name="connsiteX34" fmla="*/ 8905142 w 12192000"/>
              <a:gd name="connsiteY34" fmla="*/ 264958 h 4939827"/>
              <a:gd name="connsiteX35" fmla="*/ 8968582 w 12192000"/>
              <a:gd name="connsiteY35" fmla="*/ 262728 h 4939827"/>
              <a:gd name="connsiteX36" fmla="*/ 8972994 w 12192000"/>
              <a:gd name="connsiteY36" fmla="*/ 263284 h 4939827"/>
              <a:gd name="connsiteX37" fmla="*/ 9004605 w 12192000"/>
              <a:gd name="connsiteY37" fmla="*/ 258041 h 4939827"/>
              <a:gd name="connsiteX38" fmla="*/ 9016165 w 12192000"/>
              <a:gd name="connsiteY38" fmla="*/ 261258 h 4939827"/>
              <a:gd name="connsiteX39" fmla="*/ 9043297 w 12192000"/>
              <a:gd name="connsiteY39" fmla="*/ 281547 h 4939827"/>
              <a:gd name="connsiteX40" fmla="*/ 9048315 w 12192000"/>
              <a:gd name="connsiteY40" fmla="*/ 279264 h 4939827"/>
              <a:gd name="connsiteX41" fmla="*/ 9054706 w 12192000"/>
              <a:gd name="connsiteY41" fmla="*/ 278538 h 4939827"/>
              <a:gd name="connsiteX42" fmla="*/ 9070919 w 12192000"/>
              <a:gd name="connsiteY42" fmla="*/ 281810 h 4939827"/>
              <a:gd name="connsiteX43" fmla="*/ 9076813 w 12192000"/>
              <a:gd name="connsiteY43" fmla="*/ 283909 h 4939827"/>
              <a:gd name="connsiteX44" fmla="*/ 9085871 w 12192000"/>
              <a:gd name="connsiteY44" fmla="*/ 285133 h 4939827"/>
              <a:gd name="connsiteX45" fmla="*/ 9086159 w 12192000"/>
              <a:gd name="connsiteY45" fmla="*/ 284887 h 4939827"/>
              <a:gd name="connsiteX46" fmla="*/ 9134606 w 12192000"/>
              <a:gd name="connsiteY46" fmla="*/ 288168 h 4939827"/>
              <a:gd name="connsiteX47" fmla="*/ 9195590 w 12192000"/>
              <a:gd name="connsiteY47" fmla="*/ 279568 h 4939827"/>
              <a:gd name="connsiteX48" fmla="*/ 9219336 w 12192000"/>
              <a:gd name="connsiteY48" fmla="*/ 278133 h 4939827"/>
              <a:gd name="connsiteX49" fmla="*/ 9232362 w 12192000"/>
              <a:gd name="connsiteY49" fmla="*/ 275894 h 4939827"/>
              <a:gd name="connsiteX50" fmla="*/ 9233396 w 12192000"/>
              <a:gd name="connsiteY50" fmla="*/ 274803 h 4939827"/>
              <a:gd name="connsiteX51" fmla="*/ 9256213 w 12192000"/>
              <a:gd name="connsiteY51" fmla="*/ 281576 h 4939827"/>
              <a:gd name="connsiteX52" fmla="*/ 9371484 w 12192000"/>
              <a:gd name="connsiteY52" fmla="*/ 329634 h 4939827"/>
              <a:gd name="connsiteX53" fmla="*/ 9404829 w 12192000"/>
              <a:gd name="connsiteY53" fmla="*/ 339038 h 4939827"/>
              <a:gd name="connsiteX54" fmla="*/ 9427021 w 12192000"/>
              <a:gd name="connsiteY54" fmla="*/ 358784 h 4939827"/>
              <a:gd name="connsiteX55" fmla="*/ 9670844 w 12192000"/>
              <a:gd name="connsiteY55" fmla="*/ 405128 h 4939827"/>
              <a:gd name="connsiteX56" fmla="*/ 9816083 w 12192000"/>
              <a:gd name="connsiteY56" fmla="*/ 416573 h 4939827"/>
              <a:gd name="connsiteX57" fmla="*/ 9936741 w 12192000"/>
              <a:gd name="connsiteY57" fmla="*/ 437044 h 4939827"/>
              <a:gd name="connsiteX58" fmla="*/ 10050093 w 12192000"/>
              <a:gd name="connsiteY58" fmla="*/ 443783 h 4939827"/>
              <a:gd name="connsiteX59" fmla="*/ 10130090 w 12192000"/>
              <a:gd name="connsiteY59" fmla="*/ 459520 h 4939827"/>
              <a:gd name="connsiteX60" fmla="*/ 10173456 w 12192000"/>
              <a:gd name="connsiteY60" fmla="*/ 457749 h 4939827"/>
              <a:gd name="connsiteX61" fmla="*/ 10218232 w 12192000"/>
              <a:gd name="connsiteY61" fmla="*/ 459820 h 4939827"/>
              <a:gd name="connsiteX62" fmla="*/ 10354176 w 12192000"/>
              <a:gd name="connsiteY62" fmla="*/ 471377 h 4939827"/>
              <a:gd name="connsiteX63" fmla="*/ 10430681 w 12192000"/>
              <a:gd name="connsiteY63" fmla="*/ 481226 h 4939827"/>
              <a:gd name="connsiteX64" fmla="*/ 10478169 w 12192000"/>
              <a:gd name="connsiteY64" fmla="*/ 481774 h 4939827"/>
              <a:gd name="connsiteX65" fmla="*/ 10540907 w 12192000"/>
              <a:gd name="connsiteY65" fmla="*/ 485607 h 4939827"/>
              <a:gd name="connsiteX66" fmla="*/ 10614941 w 12192000"/>
              <a:gd name="connsiteY66" fmla="*/ 487592 h 4939827"/>
              <a:gd name="connsiteX67" fmla="*/ 10674098 w 12192000"/>
              <a:gd name="connsiteY67" fmla="*/ 521656 h 4939827"/>
              <a:gd name="connsiteX68" fmla="*/ 10874834 w 12192000"/>
              <a:gd name="connsiteY68" fmla="*/ 574867 h 4939827"/>
              <a:gd name="connsiteX69" fmla="*/ 10944981 w 12192000"/>
              <a:gd name="connsiteY69" fmla="*/ 615042 h 4939827"/>
              <a:gd name="connsiteX70" fmla="*/ 11006376 w 12192000"/>
              <a:gd name="connsiteY70" fmla="*/ 645957 h 4939827"/>
              <a:gd name="connsiteX71" fmla="*/ 11076308 w 12192000"/>
              <a:gd name="connsiteY71" fmla="*/ 675698 h 4939827"/>
              <a:gd name="connsiteX72" fmla="*/ 11148789 w 12192000"/>
              <a:gd name="connsiteY72" fmla="*/ 685041 h 4939827"/>
              <a:gd name="connsiteX73" fmla="*/ 11249129 w 12192000"/>
              <a:gd name="connsiteY73" fmla="*/ 684218 h 4939827"/>
              <a:gd name="connsiteX74" fmla="*/ 11299915 w 12192000"/>
              <a:gd name="connsiteY74" fmla="*/ 692177 h 4939827"/>
              <a:gd name="connsiteX75" fmla="*/ 11386973 w 12192000"/>
              <a:gd name="connsiteY75" fmla="*/ 708209 h 4939827"/>
              <a:gd name="connsiteX76" fmla="*/ 11500105 w 12192000"/>
              <a:gd name="connsiteY76" fmla="*/ 735014 h 4939827"/>
              <a:gd name="connsiteX77" fmla="*/ 11621735 w 12192000"/>
              <a:gd name="connsiteY77" fmla="*/ 789584 h 4939827"/>
              <a:gd name="connsiteX78" fmla="*/ 11691200 w 12192000"/>
              <a:gd name="connsiteY78" fmla="*/ 867902 h 4939827"/>
              <a:gd name="connsiteX79" fmla="*/ 11819427 w 12192000"/>
              <a:gd name="connsiteY79" fmla="*/ 911634 h 4939827"/>
              <a:gd name="connsiteX80" fmla="*/ 11969720 w 12192000"/>
              <a:gd name="connsiteY80" fmla="*/ 964737 h 4939827"/>
              <a:gd name="connsiteX81" fmla="*/ 12055766 w 12192000"/>
              <a:gd name="connsiteY81" fmla="*/ 991268 h 4939827"/>
              <a:gd name="connsiteX82" fmla="*/ 12171539 w 12192000"/>
              <a:gd name="connsiteY82" fmla="*/ 995427 h 4939827"/>
              <a:gd name="connsiteX83" fmla="*/ 12187831 w 12192000"/>
              <a:gd name="connsiteY83" fmla="*/ 996580 h 4939827"/>
              <a:gd name="connsiteX84" fmla="*/ 12192000 w 12192000"/>
              <a:gd name="connsiteY84" fmla="*/ 996726 h 4939827"/>
              <a:gd name="connsiteX85" fmla="*/ 12192000 w 12192000"/>
              <a:gd name="connsiteY85" fmla="*/ 4939827 h 4939827"/>
              <a:gd name="connsiteX86" fmla="*/ 0 w 12192000"/>
              <a:gd name="connsiteY86" fmla="*/ 4939827 h 4939827"/>
              <a:gd name="connsiteX87" fmla="*/ 0 w 12192000"/>
              <a:gd name="connsiteY87" fmla="*/ 512043 h 4939827"/>
              <a:gd name="connsiteX88" fmla="*/ 7381 w 12192000"/>
              <a:gd name="connsiteY88" fmla="*/ 512580 h 4939827"/>
              <a:gd name="connsiteX89" fmla="*/ 100029 w 12192000"/>
              <a:gd name="connsiteY89" fmla="*/ 504758 h 4939827"/>
              <a:gd name="connsiteX90" fmla="*/ 155244 w 12192000"/>
              <a:gd name="connsiteY90" fmla="*/ 525130 h 4939827"/>
              <a:gd name="connsiteX91" fmla="*/ 254366 w 12192000"/>
              <a:gd name="connsiteY91" fmla="*/ 534449 h 4939827"/>
              <a:gd name="connsiteX92" fmla="*/ 447292 w 12192000"/>
              <a:gd name="connsiteY92" fmla="*/ 542725 h 4939827"/>
              <a:gd name="connsiteX93" fmla="*/ 628105 w 12192000"/>
              <a:gd name="connsiteY93" fmla="*/ 547853 h 4939827"/>
              <a:gd name="connsiteX94" fmla="*/ 783146 w 12192000"/>
              <a:gd name="connsiteY94" fmla="*/ 591799 h 4939827"/>
              <a:gd name="connsiteX95" fmla="*/ 1043676 w 12192000"/>
              <a:gd name="connsiteY95" fmla="*/ 591887 h 4939827"/>
              <a:gd name="connsiteX96" fmla="*/ 1281816 w 12192000"/>
              <a:gd name="connsiteY96" fmla="*/ 520946 h 4939827"/>
              <a:gd name="connsiteX97" fmla="*/ 1486347 w 12192000"/>
              <a:gd name="connsiteY97" fmla="*/ 487310 h 4939827"/>
              <a:gd name="connsiteX98" fmla="*/ 1568079 w 12192000"/>
              <a:gd name="connsiteY98" fmla="*/ 462531 h 4939827"/>
              <a:gd name="connsiteX99" fmla="*/ 1622516 w 12192000"/>
              <a:gd name="connsiteY99" fmla="*/ 466058 h 4939827"/>
              <a:gd name="connsiteX100" fmla="*/ 1655457 w 12192000"/>
              <a:gd name="connsiteY100" fmla="*/ 465359 h 4939827"/>
              <a:gd name="connsiteX101" fmla="*/ 1717454 w 12192000"/>
              <a:gd name="connsiteY101" fmla="*/ 417203 h 4939827"/>
              <a:gd name="connsiteX102" fmla="*/ 1913794 w 12192000"/>
              <a:gd name="connsiteY102" fmla="*/ 365255 h 4939827"/>
              <a:gd name="connsiteX103" fmla="*/ 2129762 w 12192000"/>
              <a:gd name="connsiteY103" fmla="*/ 367832 h 4939827"/>
              <a:gd name="connsiteX104" fmla="*/ 2376970 w 12192000"/>
              <a:gd name="connsiteY104" fmla="*/ 350129 h 4939827"/>
              <a:gd name="connsiteX105" fmla="*/ 2480155 w 12192000"/>
              <a:gd name="connsiteY105" fmla="*/ 359227 h 4939827"/>
              <a:gd name="connsiteX106" fmla="*/ 2586782 w 12192000"/>
              <a:gd name="connsiteY106" fmla="*/ 339352 h 4939827"/>
              <a:gd name="connsiteX107" fmla="*/ 2679617 w 12192000"/>
              <a:gd name="connsiteY107" fmla="*/ 305383 h 4939827"/>
              <a:gd name="connsiteX108" fmla="*/ 2788947 w 12192000"/>
              <a:gd name="connsiteY108" fmla="*/ 250375 h 4939827"/>
              <a:gd name="connsiteX109" fmla="*/ 2965530 w 12192000"/>
              <a:gd name="connsiteY109" fmla="*/ 245958 h 4939827"/>
              <a:gd name="connsiteX110" fmla="*/ 3103677 w 12192000"/>
              <a:gd name="connsiteY110" fmla="*/ 209527 h 4939827"/>
              <a:gd name="connsiteX111" fmla="*/ 3126759 w 12192000"/>
              <a:gd name="connsiteY111" fmla="*/ 211226 h 4939827"/>
              <a:gd name="connsiteX112" fmla="*/ 3164020 w 12192000"/>
              <a:gd name="connsiteY112" fmla="*/ 212779 h 4939827"/>
              <a:gd name="connsiteX113" fmla="*/ 3285019 w 12192000"/>
              <a:gd name="connsiteY113" fmla="*/ 220535 h 4939827"/>
              <a:gd name="connsiteX114" fmla="*/ 3365154 w 12192000"/>
              <a:gd name="connsiteY114" fmla="*/ 226416 h 4939827"/>
              <a:gd name="connsiteX115" fmla="*/ 3367507 w 12192000"/>
              <a:gd name="connsiteY115" fmla="*/ 225416 h 4939827"/>
              <a:gd name="connsiteX116" fmla="*/ 3387567 w 12192000"/>
              <a:gd name="connsiteY116" fmla="*/ 227103 h 4939827"/>
              <a:gd name="connsiteX117" fmla="*/ 3498001 w 12192000"/>
              <a:gd name="connsiteY117" fmla="*/ 231941 h 4939827"/>
              <a:gd name="connsiteX118" fmla="*/ 3561557 w 12192000"/>
              <a:gd name="connsiteY118" fmla="*/ 228095 h 4939827"/>
              <a:gd name="connsiteX119" fmla="*/ 3611920 w 12192000"/>
              <a:gd name="connsiteY119" fmla="*/ 218094 h 4939827"/>
              <a:gd name="connsiteX120" fmla="*/ 3620528 w 12192000"/>
              <a:gd name="connsiteY120" fmla="*/ 218788 h 4939827"/>
              <a:gd name="connsiteX121" fmla="*/ 3620766 w 12192000"/>
              <a:gd name="connsiteY121" fmla="*/ 218511 h 4939827"/>
              <a:gd name="connsiteX122" fmla="*/ 3629977 w 12192000"/>
              <a:gd name="connsiteY122" fmla="*/ 218664 h 4939827"/>
              <a:gd name="connsiteX123" fmla="*/ 3636217 w 12192000"/>
              <a:gd name="connsiteY123" fmla="*/ 220048 h 4939827"/>
              <a:gd name="connsiteX124" fmla="*/ 3709484 w 12192000"/>
              <a:gd name="connsiteY124" fmla="*/ 186927 h 4939827"/>
              <a:gd name="connsiteX125" fmla="*/ 3761342 w 12192000"/>
              <a:gd name="connsiteY125" fmla="*/ 177474 h 4939827"/>
              <a:gd name="connsiteX126" fmla="*/ 3799748 w 12192000"/>
              <a:gd name="connsiteY126" fmla="*/ 167154 h 4939827"/>
              <a:gd name="connsiteX127" fmla="*/ 3922756 w 12192000"/>
              <a:gd name="connsiteY127" fmla="*/ 194044 h 4939827"/>
              <a:gd name="connsiteX128" fmla="*/ 4028476 w 12192000"/>
              <a:gd name="connsiteY128" fmla="*/ 223679 h 4939827"/>
              <a:gd name="connsiteX129" fmla="*/ 4191582 w 12192000"/>
              <a:gd name="connsiteY129" fmla="*/ 238952 h 4939827"/>
              <a:gd name="connsiteX130" fmla="*/ 4251024 w 12192000"/>
              <a:gd name="connsiteY130" fmla="*/ 240874 h 4939827"/>
              <a:gd name="connsiteX131" fmla="*/ 4355275 w 12192000"/>
              <a:gd name="connsiteY131" fmla="*/ 260205 h 4939827"/>
              <a:gd name="connsiteX132" fmla="*/ 4423807 w 12192000"/>
              <a:gd name="connsiteY132" fmla="*/ 270366 h 4939827"/>
              <a:gd name="connsiteX133" fmla="*/ 4558432 w 12192000"/>
              <a:gd name="connsiteY133" fmla="*/ 269194 h 4939827"/>
              <a:gd name="connsiteX134" fmla="*/ 4635061 w 12192000"/>
              <a:gd name="connsiteY134" fmla="*/ 280682 h 4939827"/>
              <a:gd name="connsiteX135" fmla="*/ 4807427 w 12192000"/>
              <a:gd name="connsiteY135" fmla="*/ 276835 h 4939827"/>
              <a:gd name="connsiteX136" fmla="*/ 5028933 w 12192000"/>
              <a:gd name="connsiteY136" fmla="*/ 183887 h 4939827"/>
              <a:gd name="connsiteX137" fmla="*/ 5093642 w 12192000"/>
              <a:gd name="connsiteY137" fmla="*/ 177214 h 4939827"/>
              <a:gd name="connsiteX138" fmla="*/ 5102642 w 12192000"/>
              <a:gd name="connsiteY138" fmla="*/ 186816 h 4939827"/>
              <a:gd name="connsiteX139" fmla="*/ 5193590 w 12192000"/>
              <a:gd name="connsiteY139" fmla="*/ 156458 h 4939827"/>
              <a:gd name="connsiteX140" fmla="*/ 5323922 w 12192000"/>
              <a:gd name="connsiteY140" fmla="*/ 146332 h 4939827"/>
              <a:gd name="connsiteX141" fmla="*/ 5421860 w 12192000"/>
              <a:gd name="connsiteY141" fmla="*/ 167298 h 4939827"/>
              <a:gd name="connsiteX142" fmla="*/ 5476948 w 12192000"/>
              <a:gd name="connsiteY142" fmla="*/ 173249 h 4939827"/>
              <a:gd name="connsiteX143" fmla="*/ 5516842 w 12192000"/>
              <a:gd name="connsiteY143" fmla="*/ 184018 h 4939827"/>
              <a:gd name="connsiteX144" fmla="*/ 5619415 w 12192000"/>
              <a:gd name="connsiteY144" fmla="*/ 176781 h 4939827"/>
              <a:gd name="connsiteX145" fmla="*/ 5789867 w 12192000"/>
              <a:gd name="connsiteY145" fmla="*/ 150304 h 4939827"/>
              <a:gd name="connsiteX146" fmla="*/ 5825953 w 12192000"/>
              <a:gd name="connsiteY146" fmla="*/ 147907 h 4939827"/>
              <a:gd name="connsiteX147" fmla="*/ 5856168 w 12192000"/>
              <a:gd name="connsiteY147" fmla="*/ 158719 h 4939827"/>
              <a:gd name="connsiteX148" fmla="*/ 5862476 w 12192000"/>
              <a:gd name="connsiteY148" fmla="*/ 172447 h 4939827"/>
              <a:gd name="connsiteX149" fmla="*/ 5882195 w 12192000"/>
              <a:gd name="connsiteY149" fmla="*/ 173195 h 4939827"/>
              <a:gd name="connsiteX150" fmla="*/ 5952585 w 12192000"/>
              <a:gd name="connsiteY150" fmla="*/ 161012 h 4939827"/>
              <a:gd name="connsiteX151" fmla="*/ 6001964 w 12192000"/>
              <a:gd name="connsiteY151" fmla="*/ 154786 h 4939827"/>
              <a:gd name="connsiteX152" fmla="*/ 6184207 w 12192000"/>
              <a:gd name="connsiteY152" fmla="*/ 132658 h 4939827"/>
              <a:gd name="connsiteX153" fmla="*/ 6415830 w 12192000"/>
              <a:gd name="connsiteY153" fmla="*/ 136006 h 4939827"/>
              <a:gd name="connsiteX154" fmla="*/ 6756965 w 12192000"/>
              <a:gd name="connsiteY154" fmla="*/ 57636 h 4939827"/>
              <a:gd name="connsiteX155" fmla="*/ 6819400 w 12192000"/>
              <a:gd name="connsiteY155" fmla="*/ 30742 h 4939827"/>
              <a:gd name="connsiteX156" fmla="*/ 6986370 w 12192000"/>
              <a:gd name="connsiteY156" fmla="*/ 12659 h 4939827"/>
              <a:gd name="connsiteX157" fmla="*/ 6989536 w 12192000"/>
              <a:gd name="connsiteY157" fmla="*/ 14528 h 4939827"/>
              <a:gd name="connsiteX158" fmla="*/ 7015933 w 12192000"/>
              <a:gd name="connsiteY158" fmla="*/ 9653 h 4939827"/>
              <a:gd name="connsiteX159" fmla="*/ 7020592 w 12192000"/>
              <a:gd name="connsiteY159" fmla="*/ 1651 h 4939827"/>
              <a:gd name="connsiteX160" fmla="*/ 7025905 w 12192000"/>
              <a:gd name="connsiteY16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72650 w 12192000"/>
              <a:gd name="connsiteY31" fmla="*/ 254821 h 4939827"/>
              <a:gd name="connsiteX32" fmla="*/ 8785543 w 12192000"/>
              <a:gd name="connsiteY32" fmla="*/ 263406 h 4939827"/>
              <a:gd name="connsiteX33" fmla="*/ 8830588 w 12192000"/>
              <a:gd name="connsiteY33" fmla="*/ 265483 h 4939827"/>
              <a:gd name="connsiteX34" fmla="*/ 8905142 w 12192000"/>
              <a:gd name="connsiteY34" fmla="*/ 264958 h 4939827"/>
              <a:gd name="connsiteX35" fmla="*/ 8968582 w 12192000"/>
              <a:gd name="connsiteY35" fmla="*/ 262728 h 4939827"/>
              <a:gd name="connsiteX36" fmla="*/ 8972994 w 12192000"/>
              <a:gd name="connsiteY36" fmla="*/ 263284 h 4939827"/>
              <a:gd name="connsiteX37" fmla="*/ 9004605 w 12192000"/>
              <a:gd name="connsiteY37" fmla="*/ 258041 h 4939827"/>
              <a:gd name="connsiteX38" fmla="*/ 9016165 w 12192000"/>
              <a:gd name="connsiteY38" fmla="*/ 261258 h 4939827"/>
              <a:gd name="connsiteX39" fmla="*/ 9043297 w 12192000"/>
              <a:gd name="connsiteY39" fmla="*/ 281547 h 4939827"/>
              <a:gd name="connsiteX40" fmla="*/ 9048315 w 12192000"/>
              <a:gd name="connsiteY40" fmla="*/ 279264 h 4939827"/>
              <a:gd name="connsiteX41" fmla="*/ 9054706 w 12192000"/>
              <a:gd name="connsiteY41" fmla="*/ 278538 h 4939827"/>
              <a:gd name="connsiteX42" fmla="*/ 9070919 w 12192000"/>
              <a:gd name="connsiteY42" fmla="*/ 281810 h 4939827"/>
              <a:gd name="connsiteX43" fmla="*/ 9076813 w 12192000"/>
              <a:gd name="connsiteY43" fmla="*/ 283909 h 4939827"/>
              <a:gd name="connsiteX44" fmla="*/ 9085871 w 12192000"/>
              <a:gd name="connsiteY44" fmla="*/ 285133 h 4939827"/>
              <a:gd name="connsiteX45" fmla="*/ 9086159 w 12192000"/>
              <a:gd name="connsiteY45" fmla="*/ 284887 h 4939827"/>
              <a:gd name="connsiteX46" fmla="*/ 9134606 w 12192000"/>
              <a:gd name="connsiteY46" fmla="*/ 288168 h 4939827"/>
              <a:gd name="connsiteX47" fmla="*/ 9195590 w 12192000"/>
              <a:gd name="connsiteY47" fmla="*/ 279568 h 4939827"/>
              <a:gd name="connsiteX48" fmla="*/ 9219336 w 12192000"/>
              <a:gd name="connsiteY48" fmla="*/ 278133 h 4939827"/>
              <a:gd name="connsiteX49" fmla="*/ 9232362 w 12192000"/>
              <a:gd name="connsiteY49" fmla="*/ 275894 h 4939827"/>
              <a:gd name="connsiteX50" fmla="*/ 9233396 w 12192000"/>
              <a:gd name="connsiteY50" fmla="*/ 274803 h 4939827"/>
              <a:gd name="connsiteX51" fmla="*/ 9371484 w 12192000"/>
              <a:gd name="connsiteY51" fmla="*/ 329634 h 4939827"/>
              <a:gd name="connsiteX52" fmla="*/ 9404829 w 12192000"/>
              <a:gd name="connsiteY52" fmla="*/ 339038 h 4939827"/>
              <a:gd name="connsiteX53" fmla="*/ 9427021 w 12192000"/>
              <a:gd name="connsiteY53" fmla="*/ 358784 h 4939827"/>
              <a:gd name="connsiteX54" fmla="*/ 9670844 w 12192000"/>
              <a:gd name="connsiteY54" fmla="*/ 405128 h 4939827"/>
              <a:gd name="connsiteX55" fmla="*/ 9816083 w 12192000"/>
              <a:gd name="connsiteY55" fmla="*/ 416573 h 4939827"/>
              <a:gd name="connsiteX56" fmla="*/ 9936741 w 12192000"/>
              <a:gd name="connsiteY56" fmla="*/ 437044 h 4939827"/>
              <a:gd name="connsiteX57" fmla="*/ 10050093 w 12192000"/>
              <a:gd name="connsiteY57" fmla="*/ 443783 h 4939827"/>
              <a:gd name="connsiteX58" fmla="*/ 10130090 w 12192000"/>
              <a:gd name="connsiteY58" fmla="*/ 459520 h 4939827"/>
              <a:gd name="connsiteX59" fmla="*/ 10173456 w 12192000"/>
              <a:gd name="connsiteY59" fmla="*/ 457749 h 4939827"/>
              <a:gd name="connsiteX60" fmla="*/ 10218232 w 12192000"/>
              <a:gd name="connsiteY60" fmla="*/ 459820 h 4939827"/>
              <a:gd name="connsiteX61" fmla="*/ 10354176 w 12192000"/>
              <a:gd name="connsiteY61" fmla="*/ 471377 h 4939827"/>
              <a:gd name="connsiteX62" fmla="*/ 10430681 w 12192000"/>
              <a:gd name="connsiteY62" fmla="*/ 481226 h 4939827"/>
              <a:gd name="connsiteX63" fmla="*/ 10478169 w 12192000"/>
              <a:gd name="connsiteY63" fmla="*/ 481774 h 4939827"/>
              <a:gd name="connsiteX64" fmla="*/ 10540907 w 12192000"/>
              <a:gd name="connsiteY64" fmla="*/ 485607 h 4939827"/>
              <a:gd name="connsiteX65" fmla="*/ 10614941 w 12192000"/>
              <a:gd name="connsiteY65" fmla="*/ 487592 h 4939827"/>
              <a:gd name="connsiteX66" fmla="*/ 10674098 w 12192000"/>
              <a:gd name="connsiteY66" fmla="*/ 521656 h 4939827"/>
              <a:gd name="connsiteX67" fmla="*/ 10874834 w 12192000"/>
              <a:gd name="connsiteY67" fmla="*/ 574867 h 4939827"/>
              <a:gd name="connsiteX68" fmla="*/ 10944981 w 12192000"/>
              <a:gd name="connsiteY68" fmla="*/ 615042 h 4939827"/>
              <a:gd name="connsiteX69" fmla="*/ 11006376 w 12192000"/>
              <a:gd name="connsiteY69" fmla="*/ 645957 h 4939827"/>
              <a:gd name="connsiteX70" fmla="*/ 11076308 w 12192000"/>
              <a:gd name="connsiteY70" fmla="*/ 675698 h 4939827"/>
              <a:gd name="connsiteX71" fmla="*/ 11148789 w 12192000"/>
              <a:gd name="connsiteY71" fmla="*/ 685041 h 4939827"/>
              <a:gd name="connsiteX72" fmla="*/ 11249129 w 12192000"/>
              <a:gd name="connsiteY72" fmla="*/ 684218 h 4939827"/>
              <a:gd name="connsiteX73" fmla="*/ 11299915 w 12192000"/>
              <a:gd name="connsiteY73" fmla="*/ 692177 h 4939827"/>
              <a:gd name="connsiteX74" fmla="*/ 11386973 w 12192000"/>
              <a:gd name="connsiteY74" fmla="*/ 708209 h 4939827"/>
              <a:gd name="connsiteX75" fmla="*/ 11500105 w 12192000"/>
              <a:gd name="connsiteY75" fmla="*/ 735014 h 4939827"/>
              <a:gd name="connsiteX76" fmla="*/ 11621735 w 12192000"/>
              <a:gd name="connsiteY76" fmla="*/ 789584 h 4939827"/>
              <a:gd name="connsiteX77" fmla="*/ 11691200 w 12192000"/>
              <a:gd name="connsiteY77" fmla="*/ 867902 h 4939827"/>
              <a:gd name="connsiteX78" fmla="*/ 11819427 w 12192000"/>
              <a:gd name="connsiteY78" fmla="*/ 911634 h 4939827"/>
              <a:gd name="connsiteX79" fmla="*/ 11969720 w 12192000"/>
              <a:gd name="connsiteY79" fmla="*/ 964737 h 4939827"/>
              <a:gd name="connsiteX80" fmla="*/ 12055766 w 12192000"/>
              <a:gd name="connsiteY80" fmla="*/ 991268 h 4939827"/>
              <a:gd name="connsiteX81" fmla="*/ 12171539 w 12192000"/>
              <a:gd name="connsiteY81" fmla="*/ 995427 h 4939827"/>
              <a:gd name="connsiteX82" fmla="*/ 12187831 w 12192000"/>
              <a:gd name="connsiteY82" fmla="*/ 996580 h 4939827"/>
              <a:gd name="connsiteX83" fmla="*/ 12192000 w 12192000"/>
              <a:gd name="connsiteY83" fmla="*/ 996726 h 4939827"/>
              <a:gd name="connsiteX84" fmla="*/ 12192000 w 12192000"/>
              <a:gd name="connsiteY84" fmla="*/ 4939827 h 4939827"/>
              <a:gd name="connsiteX85" fmla="*/ 0 w 12192000"/>
              <a:gd name="connsiteY85" fmla="*/ 4939827 h 4939827"/>
              <a:gd name="connsiteX86" fmla="*/ 0 w 12192000"/>
              <a:gd name="connsiteY86" fmla="*/ 512043 h 4939827"/>
              <a:gd name="connsiteX87" fmla="*/ 7381 w 12192000"/>
              <a:gd name="connsiteY87" fmla="*/ 512580 h 4939827"/>
              <a:gd name="connsiteX88" fmla="*/ 100029 w 12192000"/>
              <a:gd name="connsiteY88" fmla="*/ 504758 h 4939827"/>
              <a:gd name="connsiteX89" fmla="*/ 155244 w 12192000"/>
              <a:gd name="connsiteY89" fmla="*/ 525130 h 4939827"/>
              <a:gd name="connsiteX90" fmla="*/ 254366 w 12192000"/>
              <a:gd name="connsiteY90" fmla="*/ 534449 h 4939827"/>
              <a:gd name="connsiteX91" fmla="*/ 447292 w 12192000"/>
              <a:gd name="connsiteY91" fmla="*/ 542725 h 4939827"/>
              <a:gd name="connsiteX92" fmla="*/ 628105 w 12192000"/>
              <a:gd name="connsiteY92" fmla="*/ 547853 h 4939827"/>
              <a:gd name="connsiteX93" fmla="*/ 783146 w 12192000"/>
              <a:gd name="connsiteY93" fmla="*/ 591799 h 4939827"/>
              <a:gd name="connsiteX94" fmla="*/ 1043676 w 12192000"/>
              <a:gd name="connsiteY94" fmla="*/ 591887 h 4939827"/>
              <a:gd name="connsiteX95" fmla="*/ 1281816 w 12192000"/>
              <a:gd name="connsiteY95" fmla="*/ 520946 h 4939827"/>
              <a:gd name="connsiteX96" fmla="*/ 1486347 w 12192000"/>
              <a:gd name="connsiteY96" fmla="*/ 487310 h 4939827"/>
              <a:gd name="connsiteX97" fmla="*/ 1568079 w 12192000"/>
              <a:gd name="connsiteY97" fmla="*/ 462531 h 4939827"/>
              <a:gd name="connsiteX98" fmla="*/ 1622516 w 12192000"/>
              <a:gd name="connsiteY98" fmla="*/ 466058 h 4939827"/>
              <a:gd name="connsiteX99" fmla="*/ 1655457 w 12192000"/>
              <a:gd name="connsiteY99" fmla="*/ 465359 h 4939827"/>
              <a:gd name="connsiteX100" fmla="*/ 1717454 w 12192000"/>
              <a:gd name="connsiteY100" fmla="*/ 417203 h 4939827"/>
              <a:gd name="connsiteX101" fmla="*/ 1913794 w 12192000"/>
              <a:gd name="connsiteY101" fmla="*/ 365255 h 4939827"/>
              <a:gd name="connsiteX102" fmla="*/ 2129762 w 12192000"/>
              <a:gd name="connsiteY102" fmla="*/ 367832 h 4939827"/>
              <a:gd name="connsiteX103" fmla="*/ 2376970 w 12192000"/>
              <a:gd name="connsiteY103" fmla="*/ 350129 h 4939827"/>
              <a:gd name="connsiteX104" fmla="*/ 2480155 w 12192000"/>
              <a:gd name="connsiteY104" fmla="*/ 359227 h 4939827"/>
              <a:gd name="connsiteX105" fmla="*/ 2586782 w 12192000"/>
              <a:gd name="connsiteY105" fmla="*/ 339352 h 4939827"/>
              <a:gd name="connsiteX106" fmla="*/ 2679617 w 12192000"/>
              <a:gd name="connsiteY106" fmla="*/ 305383 h 4939827"/>
              <a:gd name="connsiteX107" fmla="*/ 2788947 w 12192000"/>
              <a:gd name="connsiteY107" fmla="*/ 250375 h 4939827"/>
              <a:gd name="connsiteX108" fmla="*/ 2965530 w 12192000"/>
              <a:gd name="connsiteY108" fmla="*/ 245958 h 4939827"/>
              <a:gd name="connsiteX109" fmla="*/ 3103677 w 12192000"/>
              <a:gd name="connsiteY109" fmla="*/ 209527 h 4939827"/>
              <a:gd name="connsiteX110" fmla="*/ 3126759 w 12192000"/>
              <a:gd name="connsiteY110" fmla="*/ 211226 h 4939827"/>
              <a:gd name="connsiteX111" fmla="*/ 3164020 w 12192000"/>
              <a:gd name="connsiteY111" fmla="*/ 212779 h 4939827"/>
              <a:gd name="connsiteX112" fmla="*/ 3285019 w 12192000"/>
              <a:gd name="connsiteY112" fmla="*/ 220535 h 4939827"/>
              <a:gd name="connsiteX113" fmla="*/ 3365154 w 12192000"/>
              <a:gd name="connsiteY113" fmla="*/ 226416 h 4939827"/>
              <a:gd name="connsiteX114" fmla="*/ 3367507 w 12192000"/>
              <a:gd name="connsiteY114" fmla="*/ 225416 h 4939827"/>
              <a:gd name="connsiteX115" fmla="*/ 3387567 w 12192000"/>
              <a:gd name="connsiteY115" fmla="*/ 227103 h 4939827"/>
              <a:gd name="connsiteX116" fmla="*/ 3498001 w 12192000"/>
              <a:gd name="connsiteY116" fmla="*/ 231941 h 4939827"/>
              <a:gd name="connsiteX117" fmla="*/ 3561557 w 12192000"/>
              <a:gd name="connsiteY117" fmla="*/ 228095 h 4939827"/>
              <a:gd name="connsiteX118" fmla="*/ 3611920 w 12192000"/>
              <a:gd name="connsiteY118" fmla="*/ 218094 h 4939827"/>
              <a:gd name="connsiteX119" fmla="*/ 3620528 w 12192000"/>
              <a:gd name="connsiteY119" fmla="*/ 218788 h 4939827"/>
              <a:gd name="connsiteX120" fmla="*/ 3620766 w 12192000"/>
              <a:gd name="connsiteY120" fmla="*/ 218511 h 4939827"/>
              <a:gd name="connsiteX121" fmla="*/ 3629977 w 12192000"/>
              <a:gd name="connsiteY121" fmla="*/ 218664 h 4939827"/>
              <a:gd name="connsiteX122" fmla="*/ 3636217 w 12192000"/>
              <a:gd name="connsiteY122" fmla="*/ 220048 h 4939827"/>
              <a:gd name="connsiteX123" fmla="*/ 3709484 w 12192000"/>
              <a:gd name="connsiteY123" fmla="*/ 186927 h 4939827"/>
              <a:gd name="connsiteX124" fmla="*/ 3761342 w 12192000"/>
              <a:gd name="connsiteY124" fmla="*/ 177474 h 4939827"/>
              <a:gd name="connsiteX125" fmla="*/ 3799748 w 12192000"/>
              <a:gd name="connsiteY125" fmla="*/ 167154 h 4939827"/>
              <a:gd name="connsiteX126" fmla="*/ 3922756 w 12192000"/>
              <a:gd name="connsiteY126" fmla="*/ 194044 h 4939827"/>
              <a:gd name="connsiteX127" fmla="*/ 4028476 w 12192000"/>
              <a:gd name="connsiteY127" fmla="*/ 223679 h 4939827"/>
              <a:gd name="connsiteX128" fmla="*/ 4191582 w 12192000"/>
              <a:gd name="connsiteY128" fmla="*/ 238952 h 4939827"/>
              <a:gd name="connsiteX129" fmla="*/ 4251024 w 12192000"/>
              <a:gd name="connsiteY129" fmla="*/ 240874 h 4939827"/>
              <a:gd name="connsiteX130" fmla="*/ 4355275 w 12192000"/>
              <a:gd name="connsiteY130" fmla="*/ 260205 h 4939827"/>
              <a:gd name="connsiteX131" fmla="*/ 4423807 w 12192000"/>
              <a:gd name="connsiteY131" fmla="*/ 270366 h 4939827"/>
              <a:gd name="connsiteX132" fmla="*/ 4558432 w 12192000"/>
              <a:gd name="connsiteY132" fmla="*/ 269194 h 4939827"/>
              <a:gd name="connsiteX133" fmla="*/ 4635061 w 12192000"/>
              <a:gd name="connsiteY133" fmla="*/ 280682 h 4939827"/>
              <a:gd name="connsiteX134" fmla="*/ 4807427 w 12192000"/>
              <a:gd name="connsiteY134" fmla="*/ 276835 h 4939827"/>
              <a:gd name="connsiteX135" fmla="*/ 5028933 w 12192000"/>
              <a:gd name="connsiteY135" fmla="*/ 183887 h 4939827"/>
              <a:gd name="connsiteX136" fmla="*/ 5093642 w 12192000"/>
              <a:gd name="connsiteY136" fmla="*/ 177214 h 4939827"/>
              <a:gd name="connsiteX137" fmla="*/ 5102642 w 12192000"/>
              <a:gd name="connsiteY137" fmla="*/ 186816 h 4939827"/>
              <a:gd name="connsiteX138" fmla="*/ 5193590 w 12192000"/>
              <a:gd name="connsiteY138" fmla="*/ 156458 h 4939827"/>
              <a:gd name="connsiteX139" fmla="*/ 5323922 w 12192000"/>
              <a:gd name="connsiteY139" fmla="*/ 146332 h 4939827"/>
              <a:gd name="connsiteX140" fmla="*/ 5421860 w 12192000"/>
              <a:gd name="connsiteY140" fmla="*/ 167298 h 4939827"/>
              <a:gd name="connsiteX141" fmla="*/ 5476948 w 12192000"/>
              <a:gd name="connsiteY141" fmla="*/ 173249 h 4939827"/>
              <a:gd name="connsiteX142" fmla="*/ 5516842 w 12192000"/>
              <a:gd name="connsiteY142" fmla="*/ 184018 h 4939827"/>
              <a:gd name="connsiteX143" fmla="*/ 5619415 w 12192000"/>
              <a:gd name="connsiteY143" fmla="*/ 176781 h 4939827"/>
              <a:gd name="connsiteX144" fmla="*/ 5789867 w 12192000"/>
              <a:gd name="connsiteY144" fmla="*/ 150304 h 4939827"/>
              <a:gd name="connsiteX145" fmla="*/ 5825953 w 12192000"/>
              <a:gd name="connsiteY145" fmla="*/ 147907 h 4939827"/>
              <a:gd name="connsiteX146" fmla="*/ 5856168 w 12192000"/>
              <a:gd name="connsiteY146" fmla="*/ 158719 h 4939827"/>
              <a:gd name="connsiteX147" fmla="*/ 5862476 w 12192000"/>
              <a:gd name="connsiteY147" fmla="*/ 172447 h 4939827"/>
              <a:gd name="connsiteX148" fmla="*/ 5882195 w 12192000"/>
              <a:gd name="connsiteY148" fmla="*/ 173195 h 4939827"/>
              <a:gd name="connsiteX149" fmla="*/ 5952585 w 12192000"/>
              <a:gd name="connsiteY149" fmla="*/ 161012 h 4939827"/>
              <a:gd name="connsiteX150" fmla="*/ 6001964 w 12192000"/>
              <a:gd name="connsiteY150" fmla="*/ 154786 h 4939827"/>
              <a:gd name="connsiteX151" fmla="*/ 6184207 w 12192000"/>
              <a:gd name="connsiteY151" fmla="*/ 132658 h 4939827"/>
              <a:gd name="connsiteX152" fmla="*/ 6415830 w 12192000"/>
              <a:gd name="connsiteY152" fmla="*/ 136006 h 4939827"/>
              <a:gd name="connsiteX153" fmla="*/ 6756965 w 12192000"/>
              <a:gd name="connsiteY153" fmla="*/ 57636 h 4939827"/>
              <a:gd name="connsiteX154" fmla="*/ 6819400 w 12192000"/>
              <a:gd name="connsiteY154" fmla="*/ 30742 h 4939827"/>
              <a:gd name="connsiteX155" fmla="*/ 6986370 w 12192000"/>
              <a:gd name="connsiteY155" fmla="*/ 12659 h 4939827"/>
              <a:gd name="connsiteX156" fmla="*/ 6989536 w 12192000"/>
              <a:gd name="connsiteY156" fmla="*/ 14528 h 4939827"/>
              <a:gd name="connsiteX157" fmla="*/ 7015933 w 12192000"/>
              <a:gd name="connsiteY157" fmla="*/ 9653 h 4939827"/>
              <a:gd name="connsiteX158" fmla="*/ 7020592 w 12192000"/>
              <a:gd name="connsiteY158" fmla="*/ 1651 h 4939827"/>
              <a:gd name="connsiteX159" fmla="*/ 7025905 w 12192000"/>
              <a:gd name="connsiteY15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72650 w 12192000"/>
              <a:gd name="connsiteY31" fmla="*/ 254821 h 4939827"/>
              <a:gd name="connsiteX32" fmla="*/ 8785543 w 12192000"/>
              <a:gd name="connsiteY32" fmla="*/ 263406 h 4939827"/>
              <a:gd name="connsiteX33" fmla="*/ 8830588 w 12192000"/>
              <a:gd name="connsiteY33" fmla="*/ 265483 h 4939827"/>
              <a:gd name="connsiteX34" fmla="*/ 8905142 w 12192000"/>
              <a:gd name="connsiteY34" fmla="*/ 264958 h 4939827"/>
              <a:gd name="connsiteX35" fmla="*/ 8968582 w 12192000"/>
              <a:gd name="connsiteY35" fmla="*/ 262728 h 4939827"/>
              <a:gd name="connsiteX36" fmla="*/ 8972994 w 12192000"/>
              <a:gd name="connsiteY36" fmla="*/ 263284 h 4939827"/>
              <a:gd name="connsiteX37" fmla="*/ 9004605 w 12192000"/>
              <a:gd name="connsiteY37" fmla="*/ 258041 h 4939827"/>
              <a:gd name="connsiteX38" fmla="*/ 9016165 w 12192000"/>
              <a:gd name="connsiteY38" fmla="*/ 261258 h 4939827"/>
              <a:gd name="connsiteX39" fmla="*/ 9043297 w 12192000"/>
              <a:gd name="connsiteY39" fmla="*/ 281547 h 4939827"/>
              <a:gd name="connsiteX40" fmla="*/ 9048315 w 12192000"/>
              <a:gd name="connsiteY40" fmla="*/ 279264 h 4939827"/>
              <a:gd name="connsiteX41" fmla="*/ 9054706 w 12192000"/>
              <a:gd name="connsiteY41" fmla="*/ 278538 h 4939827"/>
              <a:gd name="connsiteX42" fmla="*/ 9070919 w 12192000"/>
              <a:gd name="connsiteY42" fmla="*/ 281810 h 4939827"/>
              <a:gd name="connsiteX43" fmla="*/ 9076813 w 12192000"/>
              <a:gd name="connsiteY43" fmla="*/ 283909 h 4939827"/>
              <a:gd name="connsiteX44" fmla="*/ 9085871 w 12192000"/>
              <a:gd name="connsiteY44" fmla="*/ 285133 h 4939827"/>
              <a:gd name="connsiteX45" fmla="*/ 9086159 w 12192000"/>
              <a:gd name="connsiteY45" fmla="*/ 284887 h 4939827"/>
              <a:gd name="connsiteX46" fmla="*/ 9134606 w 12192000"/>
              <a:gd name="connsiteY46" fmla="*/ 288168 h 4939827"/>
              <a:gd name="connsiteX47" fmla="*/ 9195590 w 12192000"/>
              <a:gd name="connsiteY47" fmla="*/ 279568 h 4939827"/>
              <a:gd name="connsiteX48" fmla="*/ 9219336 w 12192000"/>
              <a:gd name="connsiteY48" fmla="*/ 278133 h 4939827"/>
              <a:gd name="connsiteX49" fmla="*/ 9232362 w 12192000"/>
              <a:gd name="connsiteY49" fmla="*/ 275894 h 4939827"/>
              <a:gd name="connsiteX50" fmla="*/ 9283638 w 12192000"/>
              <a:gd name="connsiteY50" fmla="*/ 299924 h 4939827"/>
              <a:gd name="connsiteX51" fmla="*/ 9371484 w 12192000"/>
              <a:gd name="connsiteY51" fmla="*/ 329634 h 4939827"/>
              <a:gd name="connsiteX52" fmla="*/ 9404829 w 12192000"/>
              <a:gd name="connsiteY52" fmla="*/ 339038 h 4939827"/>
              <a:gd name="connsiteX53" fmla="*/ 9427021 w 12192000"/>
              <a:gd name="connsiteY53" fmla="*/ 358784 h 4939827"/>
              <a:gd name="connsiteX54" fmla="*/ 9670844 w 12192000"/>
              <a:gd name="connsiteY54" fmla="*/ 405128 h 4939827"/>
              <a:gd name="connsiteX55" fmla="*/ 9816083 w 12192000"/>
              <a:gd name="connsiteY55" fmla="*/ 416573 h 4939827"/>
              <a:gd name="connsiteX56" fmla="*/ 9936741 w 12192000"/>
              <a:gd name="connsiteY56" fmla="*/ 437044 h 4939827"/>
              <a:gd name="connsiteX57" fmla="*/ 10050093 w 12192000"/>
              <a:gd name="connsiteY57" fmla="*/ 443783 h 4939827"/>
              <a:gd name="connsiteX58" fmla="*/ 10130090 w 12192000"/>
              <a:gd name="connsiteY58" fmla="*/ 459520 h 4939827"/>
              <a:gd name="connsiteX59" fmla="*/ 10173456 w 12192000"/>
              <a:gd name="connsiteY59" fmla="*/ 457749 h 4939827"/>
              <a:gd name="connsiteX60" fmla="*/ 10218232 w 12192000"/>
              <a:gd name="connsiteY60" fmla="*/ 459820 h 4939827"/>
              <a:gd name="connsiteX61" fmla="*/ 10354176 w 12192000"/>
              <a:gd name="connsiteY61" fmla="*/ 471377 h 4939827"/>
              <a:gd name="connsiteX62" fmla="*/ 10430681 w 12192000"/>
              <a:gd name="connsiteY62" fmla="*/ 481226 h 4939827"/>
              <a:gd name="connsiteX63" fmla="*/ 10478169 w 12192000"/>
              <a:gd name="connsiteY63" fmla="*/ 481774 h 4939827"/>
              <a:gd name="connsiteX64" fmla="*/ 10540907 w 12192000"/>
              <a:gd name="connsiteY64" fmla="*/ 485607 h 4939827"/>
              <a:gd name="connsiteX65" fmla="*/ 10614941 w 12192000"/>
              <a:gd name="connsiteY65" fmla="*/ 487592 h 4939827"/>
              <a:gd name="connsiteX66" fmla="*/ 10674098 w 12192000"/>
              <a:gd name="connsiteY66" fmla="*/ 521656 h 4939827"/>
              <a:gd name="connsiteX67" fmla="*/ 10874834 w 12192000"/>
              <a:gd name="connsiteY67" fmla="*/ 574867 h 4939827"/>
              <a:gd name="connsiteX68" fmla="*/ 10944981 w 12192000"/>
              <a:gd name="connsiteY68" fmla="*/ 615042 h 4939827"/>
              <a:gd name="connsiteX69" fmla="*/ 11006376 w 12192000"/>
              <a:gd name="connsiteY69" fmla="*/ 645957 h 4939827"/>
              <a:gd name="connsiteX70" fmla="*/ 11076308 w 12192000"/>
              <a:gd name="connsiteY70" fmla="*/ 675698 h 4939827"/>
              <a:gd name="connsiteX71" fmla="*/ 11148789 w 12192000"/>
              <a:gd name="connsiteY71" fmla="*/ 685041 h 4939827"/>
              <a:gd name="connsiteX72" fmla="*/ 11249129 w 12192000"/>
              <a:gd name="connsiteY72" fmla="*/ 684218 h 4939827"/>
              <a:gd name="connsiteX73" fmla="*/ 11299915 w 12192000"/>
              <a:gd name="connsiteY73" fmla="*/ 692177 h 4939827"/>
              <a:gd name="connsiteX74" fmla="*/ 11386973 w 12192000"/>
              <a:gd name="connsiteY74" fmla="*/ 708209 h 4939827"/>
              <a:gd name="connsiteX75" fmla="*/ 11500105 w 12192000"/>
              <a:gd name="connsiteY75" fmla="*/ 735014 h 4939827"/>
              <a:gd name="connsiteX76" fmla="*/ 11621735 w 12192000"/>
              <a:gd name="connsiteY76" fmla="*/ 789584 h 4939827"/>
              <a:gd name="connsiteX77" fmla="*/ 11691200 w 12192000"/>
              <a:gd name="connsiteY77" fmla="*/ 867902 h 4939827"/>
              <a:gd name="connsiteX78" fmla="*/ 11819427 w 12192000"/>
              <a:gd name="connsiteY78" fmla="*/ 911634 h 4939827"/>
              <a:gd name="connsiteX79" fmla="*/ 11969720 w 12192000"/>
              <a:gd name="connsiteY79" fmla="*/ 964737 h 4939827"/>
              <a:gd name="connsiteX80" fmla="*/ 12055766 w 12192000"/>
              <a:gd name="connsiteY80" fmla="*/ 991268 h 4939827"/>
              <a:gd name="connsiteX81" fmla="*/ 12171539 w 12192000"/>
              <a:gd name="connsiteY81" fmla="*/ 995427 h 4939827"/>
              <a:gd name="connsiteX82" fmla="*/ 12187831 w 12192000"/>
              <a:gd name="connsiteY82" fmla="*/ 996580 h 4939827"/>
              <a:gd name="connsiteX83" fmla="*/ 12192000 w 12192000"/>
              <a:gd name="connsiteY83" fmla="*/ 996726 h 4939827"/>
              <a:gd name="connsiteX84" fmla="*/ 12192000 w 12192000"/>
              <a:gd name="connsiteY84" fmla="*/ 4939827 h 4939827"/>
              <a:gd name="connsiteX85" fmla="*/ 0 w 12192000"/>
              <a:gd name="connsiteY85" fmla="*/ 4939827 h 4939827"/>
              <a:gd name="connsiteX86" fmla="*/ 0 w 12192000"/>
              <a:gd name="connsiteY86" fmla="*/ 512043 h 4939827"/>
              <a:gd name="connsiteX87" fmla="*/ 7381 w 12192000"/>
              <a:gd name="connsiteY87" fmla="*/ 512580 h 4939827"/>
              <a:gd name="connsiteX88" fmla="*/ 100029 w 12192000"/>
              <a:gd name="connsiteY88" fmla="*/ 504758 h 4939827"/>
              <a:gd name="connsiteX89" fmla="*/ 155244 w 12192000"/>
              <a:gd name="connsiteY89" fmla="*/ 525130 h 4939827"/>
              <a:gd name="connsiteX90" fmla="*/ 254366 w 12192000"/>
              <a:gd name="connsiteY90" fmla="*/ 534449 h 4939827"/>
              <a:gd name="connsiteX91" fmla="*/ 447292 w 12192000"/>
              <a:gd name="connsiteY91" fmla="*/ 542725 h 4939827"/>
              <a:gd name="connsiteX92" fmla="*/ 628105 w 12192000"/>
              <a:gd name="connsiteY92" fmla="*/ 547853 h 4939827"/>
              <a:gd name="connsiteX93" fmla="*/ 783146 w 12192000"/>
              <a:gd name="connsiteY93" fmla="*/ 591799 h 4939827"/>
              <a:gd name="connsiteX94" fmla="*/ 1043676 w 12192000"/>
              <a:gd name="connsiteY94" fmla="*/ 591887 h 4939827"/>
              <a:gd name="connsiteX95" fmla="*/ 1281816 w 12192000"/>
              <a:gd name="connsiteY95" fmla="*/ 520946 h 4939827"/>
              <a:gd name="connsiteX96" fmla="*/ 1486347 w 12192000"/>
              <a:gd name="connsiteY96" fmla="*/ 487310 h 4939827"/>
              <a:gd name="connsiteX97" fmla="*/ 1568079 w 12192000"/>
              <a:gd name="connsiteY97" fmla="*/ 462531 h 4939827"/>
              <a:gd name="connsiteX98" fmla="*/ 1622516 w 12192000"/>
              <a:gd name="connsiteY98" fmla="*/ 466058 h 4939827"/>
              <a:gd name="connsiteX99" fmla="*/ 1655457 w 12192000"/>
              <a:gd name="connsiteY99" fmla="*/ 465359 h 4939827"/>
              <a:gd name="connsiteX100" fmla="*/ 1717454 w 12192000"/>
              <a:gd name="connsiteY100" fmla="*/ 417203 h 4939827"/>
              <a:gd name="connsiteX101" fmla="*/ 1913794 w 12192000"/>
              <a:gd name="connsiteY101" fmla="*/ 365255 h 4939827"/>
              <a:gd name="connsiteX102" fmla="*/ 2129762 w 12192000"/>
              <a:gd name="connsiteY102" fmla="*/ 367832 h 4939827"/>
              <a:gd name="connsiteX103" fmla="*/ 2376970 w 12192000"/>
              <a:gd name="connsiteY103" fmla="*/ 350129 h 4939827"/>
              <a:gd name="connsiteX104" fmla="*/ 2480155 w 12192000"/>
              <a:gd name="connsiteY104" fmla="*/ 359227 h 4939827"/>
              <a:gd name="connsiteX105" fmla="*/ 2586782 w 12192000"/>
              <a:gd name="connsiteY105" fmla="*/ 339352 h 4939827"/>
              <a:gd name="connsiteX106" fmla="*/ 2679617 w 12192000"/>
              <a:gd name="connsiteY106" fmla="*/ 305383 h 4939827"/>
              <a:gd name="connsiteX107" fmla="*/ 2788947 w 12192000"/>
              <a:gd name="connsiteY107" fmla="*/ 250375 h 4939827"/>
              <a:gd name="connsiteX108" fmla="*/ 2965530 w 12192000"/>
              <a:gd name="connsiteY108" fmla="*/ 245958 h 4939827"/>
              <a:gd name="connsiteX109" fmla="*/ 3103677 w 12192000"/>
              <a:gd name="connsiteY109" fmla="*/ 209527 h 4939827"/>
              <a:gd name="connsiteX110" fmla="*/ 3126759 w 12192000"/>
              <a:gd name="connsiteY110" fmla="*/ 211226 h 4939827"/>
              <a:gd name="connsiteX111" fmla="*/ 3164020 w 12192000"/>
              <a:gd name="connsiteY111" fmla="*/ 212779 h 4939827"/>
              <a:gd name="connsiteX112" fmla="*/ 3285019 w 12192000"/>
              <a:gd name="connsiteY112" fmla="*/ 220535 h 4939827"/>
              <a:gd name="connsiteX113" fmla="*/ 3365154 w 12192000"/>
              <a:gd name="connsiteY113" fmla="*/ 226416 h 4939827"/>
              <a:gd name="connsiteX114" fmla="*/ 3367507 w 12192000"/>
              <a:gd name="connsiteY114" fmla="*/ 225416 h 4939827"/>
              <a:gd name="connsiteX115" fmla="*/ 3387567 w 12192000"/>
              <a:gd name="connsiteY115" fmla="*/ 227103 h 4939827"/>
              <a:gd name="connsiteX116" fmla="*/ 3498001 w 12192000"/>
              <a:gd name="connsiteY116" fmla="*/ 231941 h 4939827"/>
              <a:gd name="connsiteX117" fmla="*/ 3561557 w 12192000"/>
              <a:gd name="connsiteY117" fmla="*/ 228095 h 4939827"/>
              <a:gd name="connsiteX118" fmla="*/ 3611920 w 12192000"/>
              <a:gd name="connsiteY118" fmla="*/ 218094 h 4939827"/>
              <a:gd name="connsiteX119" fmla="*/ 3620528 w 12192000"/>
              <a:gd name="connsiteY119" fmla="*/ 218788 h 4939827"/>
              <a:gd name="connsiteX120" fmla="*/ 3620766 w 12192000"/>
              <a:gd name="connsiteY120" fmla="*/ 218511 h 4939827"/>
              <a:gd name="connsiteX121" fmla="*/ 3629977 w 12192000"/>
              <a:gd name="connsiteY121" fmla="*/ 218664 h 4939827"/>
              <a:gd name="connsiteX122" fmla="*/ 3636217 w 12192000"/>
              <a:gd name="connsiteY122" fmla="*/ 220048 h 4939827"/>
              <a:gd name="connsiteX123" fmla="*/ 3709484 w 12192000"/>
              <a:gd name="connsiteY123" fmla="*/ 186927 h 4939827"/>
              <a:gd name="connsiteX124" fmla="*/ 3761342 w 12192000"/>
              <a:gd name="connsiteY124" fmla="*/ 177474 h 4939827"/>
              <a:gd name="connsiteX125" fmla="*/ 3799748 w 12192000"/>
              <a:gd name="connsiteY125" fmla="*/ 167154 h 4939827"/>
              <a:gd name="connsiteX126" fmla="*/ 3922756 w 12192000"/>
              <a:gd name="connsiteY126" fmla="*/ 194044 h 4939827"/>
              <a:gd name="connsiteX127" fmla="*/ 4028476 w 12192000"/>
              <a:gd name="connsiteY127" fmla="*/ 223679 h 4939827"/>
              <a:gd name="connsiteX128" fmla="*/ 4191582 w 12192000"/>
              <a:gd name="connsiteY128" fmla="*/ 238952 h 4939827"/>
              <a:gd name="connsiteX129" fmla="*/ 4251024 w 12192000"/>
              <a:gd name="connsiteY129" fmla="*/ 240874 h 4939827"/>
              <a:gd name="connsiteX130" fmla="*/ 4355275 w 12192000"/>
              <a:gd name="connsiteY130" fmla="*/ 260205 h 4939827"/>
              <a:gd name="connsiteX131" fmla="*/ 4423807 w 12192000"/>
              <a:gd name="connsiteY131" fmla="*/ 270366 h 4939827"/>
              <a:gd name="connsiteX132" fmla="*/ 4558432 w 12192000"/>
              <a:gd name="connsiteY132" fmla="*/ 269194 h 4939827"/>
              <a:gd name="connsiteX133" fmla="*/ 4635061 w 12192000"/>
              <a:gd name="connsiteY133" fmla="*/ 280682 h 4939827"/>
              <a:gd name="connsiteX134" fmla="*/ 4807427 w 12192000"/>
              <a:gd name="connsiteY134" fmla="*/ 276835 h 4939827"/>
              <a:gd name="connsiteX135" fmla="*/ 5028933 w 12192000"/>
              <a:gd name="connsiteY135" fmla="*/ 183887 h 4939827"/>
              <a:gd name="connsiteX136" fmla="*/ 5093642 w 12192000"/>
              <a:gd name="connsiteY136" fmla="*/ 177214 h 4939827"/>
              <a:gd name="connsiteX137" fmla="*/ 5102642 w 12192000"/>
              <a:gd name="connsiteY137" fmla="*/ 186816 h 4939827"/>
              <a:gd name="connsiteX138" fmla="*/ 5193590 w 12192000"/>
              <a:gd name="connsiteY138" fmla="*/ 156458 h 4939827"/>
              <a:gd name="connsiteX139" fmla="*/ 5323922 w 12192000"/>
              <a:gd name="connsiteY139" fmla="*/ 146332 h 4939827"/>
              <a:gd name="connsiteX140" fmla="*/ 5421860 w 12192000"/>
              <a:gd name="connsiteY140" fmla="*/ 167298 h 4939827"/>
              <a:gd name="connsiteX141" fmla="*/ 5476948 w 12192000"/>
              <a:gd name="connsiteY141" fmla="*/ 173249 h 4939827"/>
              <a:gd name="connsiteX142" fmla="*/ 5516842 w 12192000"/>
              <a:gd name="connsiteY142" fmla="*/ 184018 h 4939827"/>
              <a:gd name="connsiteX143" fmla="*/ 5619415 w 12192000"/>
              <a:gd name="connsiteY143" fmla="*/ 176781 h 4939827"/>
              <a:gd name="connsiteX144" fmla="*/ 5789867 w 12192000"/>
              <a:gd name="connsiteY144" fmla="*/ 150304 h 4939827"/>
              <a:gd name="connsiteX145" fmla="*/ 5825953 w 12192000"/>
              <a:gd name="connsiteY145" fmla="*/ 147907 h 4939827"/>
              <a:gd name="connsiteX146" fmla="*/ 5856168 w 12192000"/>
              <a:gd name="connsiteY146" fmla="*/ 158719 h 4939827"/>
              <a:gd name="connsiteX147" fmla="*/ 5862476 w 12192000"/>
              <a:gd name="connsiteY147" fmla="*/ 172447 h 4939827"/>
              <a:gd name="connsiteX148" fmla="*/ 5882195 w 12192000"/>
              <a:gd name="connsiteY148" fmla="*/ 173195 h 4939827"/>
              <a:gd name="connsiteX149" fmla="*/ 5952585 w 12192000"/>
              <a:gd name="connsiteY149" fmla="*/ 161012 h 4939827"/>
              <a:gd name="connsiteX150" fmla="*/ 6001964 w 12192000"/>
              <a:gd name="connsiteY150" fmla="*/ 154786 h 4939827"/>
              <a:gd name="connsiteX151" fmla="*/ 6184207 w 12192000"/>
              <a:gd name="connsiteY151" fmla="*/ 132658 h 4939827"/>
              <a:gd name="connsiteX152" fmla="*/ 6415830 w 12192000"/>
              <a:gd name="connsiteY152" fmla="*/ 136006 h 4939827"/>
              <a:gd name="connsiteX153" fmla="*/ 6756965 w 12192000"/>
              <a:gd name="connsiteY153" fmla="*/ 57636 h 4939827"/>
              <a:gd name="connsiteX154" fmla="*/ 6819400 w 12192000"/>
              <a:gd name="connsiteY154" fmla="*/ 30742 h 4939827"/>
              <a:gd name="connsiteX155" fmla="*/ 6986370 w 12192000"/>
              <a:gd name="connsiteY155" fmla="*/ 12659 h 4939827"/>
              <a:gd name="connsiteX156" fmla="*/ 6989536 w 12192000"/>
              <a:gd name="connsiteY156" fmla="*/ 14528 h 4939827"/>
              <a:gd name="connsiteX157" fmla="*/ 7015933 w 12192000"/>
              <a:gd name="connsiteY157" fmla="*/ 9653 h 4939827"/>
              <a:gd name="connsiteX158" fmla="*/ 7020592 w 12192000"/>
              <a:gd name="connsiteY158" fmla="*/ 1651 h 4939827"/>
              <a:gd name="connsiteX159" fmla="*/ 7025905 w 12192000"/>
              <a:gd name="connsiteY15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672650 w 12192000"/>
              <a:gd name="connsiteY30" fmla="*/ 254821 h 4939827"/>
              <a:gd name="connsiteX31" fmla="*/ 8785543 w 12192000"/>
              <a:gd name="connsiteY31" fmla="*/ 263406 h 4939827"/>
              <a:gd name="connsiteX32" fmla="*/ 8830588 w 12192000"/>
              <a:gd name="connsiteY32" fmla="*/ 265483 h 4939827"/>
              <a:gd name="connsiteX33" fmla="*/ 8905142 w 12192000"/>
              <a:gd name="connsiteY33" fmla="*/ 264958 h 4939827"/>
              <a:gd name="connsiteX34" fmla="*/ 8968582 w 12192000"/>
              <a:gd name="connsiteY34" fmla="*/ 262728 h 4939827"/>
              <a:gd name="connsiteX35" fmla="*/ 8972994 w 12192000"/>
              <a:gd name="connsiteY35" fmla="*/ 263284 h 4939827"/>
              <a:gd name="connsiteX36" fmla="*/ 9004605 w 12192000"/>
              <a:gd name="connsiteY36" fmla="*/ 258041 h 4939827"/>
              <a:gd name="connsiteX37" fmla="*/ 9016165 w 12192000"/>
              <a:gd name="connsiteY37" fmla="*/ 261258 h 4939827"/>
              <a:gd name="connsiteX38" fmla="*/ 9043297 w 12192000"/>
              <a:gd name="connsiteY38" fmla="*/ 281547 h 4939827"/>
              <a:gd name="connsiteX39" fmla="*/ 9048315 w 12192000"/>
              <a:gd name="connsiteY39" fmla="*/ 279264 h 4939827"/>
              <a:gd name="connsiteX40" fmla="*/ 9054706 w 12192000"/>
              <a:gd name="connsiteY40" fmla="*/ 278538 h 4939827"/>
              <a:gd name="connsiteX41" fmla="*/ 9070919 w 12192000"/>
              <a:gd name="connsiteY41" fmla="*/ 281810 h 4939827"/>
              <a:gd name="connsiteX42" fmla="*/ 9076813 w 12192000"/>
              <a:gd name="connsiteY42" fmla="*/ 283909 h 4939827"/>
              <a:gd name="connsiteX43" fmla="*/ 9085871 w 12192000"/>
              <a:gd name="connsiteY43" fmla="*/ 285133 h 4939827"/>
              <a:gd name="connsiteX44" fmla="*/ 9086159 w 12192000"/>
              <a:gd name="connsiteY44" fmla="*/ 284887 h 4939827"/>
              <a:gd name="connsiteX45" fmla="*/ 9134606 w 12192000"/>
              <a:gd name="connsiteY45" fmla="*/ 288168 h 4939827"/>
              <a:gd name="connsiteX46" fmla="*/ 9195590 w 12192000"/>
              <a:gd name="connsiteY46" fmla="*/ 279568 h 4939827"/>
              <a:gd name="connsiteX47" fmla="*/ 9219336 w 12192000"/>
              <a:gd name="connsiteY47" fmla="*/ 278133 h 4939827"/>
              <a:gd name="connsiteX48" fmla="*/ 9232362 w 12192000"/>
              <a:gd name="connsiteY48" fmla="*/ 275894 h 4939827"/>
              <a:gd name="connsiteX49" fmla="*/ 9283638 w 12192000"/>
              <a:gd name="connsiteY49" fmla="*/ 299924 h 4939827"/>
              <a:gd name="connsiteX50" fmla="*/ 9371484 w 12192000"/>
              <a:gd name="connsiteY50" fmla="*/ 329634 h 4939827"/>
              <a:gd name="connsiteX51" fmla="*/ 9404829 w 12192000"/>
              <a:gd name="connsiteY51" fmla="*/ 339038 h 4939827"/>
              <a:gd name="connsiteX52" fmla="*/ 9427021 w 12192000"/>
              <a:gd name="connsiteY52" fmla="*/ 358784 h 4939827"/>
              <a:gd name="connsiteX53" fmla="*/ 9670844 w 12192000"/>
              <a:gd name="connsiteY53" fmla="*/ 405128 h 4939827"/>
              <a:gd name="connsiteX54" fmla="*/ 9816083 w 12192000"/>
              <a:gd name="connsiteY54" fmla="*/ 416573 h 4939827"/>
              <a:gd name="connsiteX55" fmla="*/ 9936741 w 12192000"/>
              <a:gd name="connsiteY55" fmla="*/ 437044 h 4939827"/>
              <a:gd name="connsiteX56" fmla="*/ 10050093 w 12192000"/>
              <a:gd name="connsiteY56" fmla="*/ 443783 h 4939827"/>
              <a:gd name="connsiteX57" fmla="*/ 10130090 w 12192000"/>
              <a:gd name="connsiteY57" fmla="*/ 459520 h 4939827"/>
              <a:gd name="connsiteX58" fmla="*/ 10173456 w 12192000"/>
              <a:gd name="connsiteY58" fmla="*/ 457749 h 4939827"/>
              <a:gd name="connsiteX59" fmla="*/ 10218232 w 12192000"/>
              <a:gd name="connsiteY59" fmla="*/ 459820 h 4939827"/>
              <a:gd name="connsiteX60" fmla="*/ 10354176 w 12192000"/>
              <a:gd name="connsiteY60" fmla="*/ 471377 h 4939827"/>
              <a:gd name="connsiteX61" fmla="*/ 10430681 w 12192000"/>
              <a:gd name="connsiteY61" fmla="*/ 481226 h 4939827"/>
              <a:gd name="connsiteX62" fmla="*/ 10478169 w 12192000"/>
              <a:gd name="connsiteY62" fmla="*/ 481774 h 4939827"/>
              <a:gd name="connsiteX63" fmla="*/ 10540907 w 12192000"/>
              <a:gd name="connsiteY63" fmla="*/ 485607 h 4939827"/>
              <a:gd name="connsiteX64" fmla="*/ 10614941 w 12192000"/>
              <a:gd name="connsiteY64" fmla="*/ 487592 h 4939827"/>
              <a:gd name="connsiteX65" fmla="*/ 10674098 w 12192000"/>
              <a:gd name="connsiteY65" fmla="*/ 521656 h 4939827"/>
              <a:gd name="connsiteX66" fmla="*/ 10874834 w 12192000"/>
              <a:gd name="connsiteY66" fmla="*/ 574867 h 4939827"/>
              <a:gd name="connsiteX67" fmla="*/ 10944981 w 12192000"/>
              <a:gd name="connsiteY67" fmla="*/ 615042 h 4939827"/>
              <a:gd name="connsiteX68" fmla="*/ 11006376 w 12192000"/>
              <a:gd name="connsiteY68" fmla="*/ 645957 h 4939827"/>
              <a:gd name="connsiteX69" fmla="*/ 11076308 w 12192000"/>
              <a:gd name="connsiteY69" fmla="*/ 675698 h 4939827"/>
              <a:gd name="connsiteX70" fmla="*/ 11148789 w 12192000"/>
              <a:gd name="connsiteY70" fmla="*/ 685041 h 4939827"/>
              <a:gd name="connsiteX71" fmla="*/ 11249129 w 12192000"/>
              <a:gd name="connsiteY71" fmla="*/ 684218 h 4939827"/>
              <a:gd name="connsiteX72" fmla="*/ 11299915 w 12192000"/>
              <a:gd name="connsiteY72" fmla="*/ 692177 h 4939827"/>
              <a:gd name="connsiteX73" fmla="*/ 11386973 w 12192000"/>
              <a:gd name="connsiteY73" fmla="*/ 708209 h 4939827"/>
              <a:gd name="connsiteX74" fmla="*/ 11500105 w 12192000"/>
              <a:gd name="connsiteY74" fmla="*/ 735014 h 4939827"/>
              <a:gd name="connsiteX75" fmla="*/ 11621735 w 12192000"/>
              <a:gd name="connsiteY75" fmla="*/ 789584 h 4939827"/>
              <a:gd name="connsiteX76" fmla="*/ 11691200 w 12192000"/>
              <a:gd name="connsiteY76" fmla="*/ 867902 h 4939827"/>
              <a:gd name="connsiteX77" fmla="*/ 11819427 w 12192000"/>
              <a:gd name="connsiteY77" fmla="*/ 911634 h 4939827"/>
              <a:gd name="connsiteX78" fmla="*/ 11969720 w 12192000"/>
              <a:gd name="connsiteY78" fmla="*/ 964737 h 4939827"/>
              <a:gd name="connsiteX79" fmla="*/ 12055766 w 12192000"/>
              <a:gd name="connsiteY79" fmla="*/ 991268 h 4939827"/>
              <a:gd name="connsiteX80" fmla="*/ 12171539 w 12192000"/>
              <a:gd name="connsiteY80" fmla="*/ 995427 h 4939827"/>
              <a:gd name="connsiteX81" fmla="*/ 12187831 w 12192000"/>
              <a:gd name="connsiteY81" fmla="*/ 996580 h 4939827"/>
              <a:gd name="connsiteX82" fmla="*/ 12192000 w 12192000"/>
              <a:gd name="connsiteY82" fmla="*/ 996726 h 4939827"/>
              <a:gd name="connsiteX83" fmla="*/ 12192000 w 12192000"/>
              <a:gd name="connsiteY83" fmla="*/ 4939827 h 4939827"/>
              <a:gd name="connsiteX84" fmla="*/ 0 w 12192000"/>
              <a:gd name="connsiteY84" fmla="*/ 4939827 h 4939827"/>
              <a:gd name="connsiteX85" fmla="*/ 0 w 12192000"/>
              <a:gd name="connsiteY85" fmla="*/ 512043 h 4939827"/>
              <a:gd name="connsiteX86" fmla="*/ 7381 w 12192000"/>
              <a:gd name="connsiteY86" fmla="*/ 512580 h 4939827"/>
              <a:gd name="connsiteX87" fmla="*/ 100029 w 12192000"/>
              <a:gd name="connsiteY87" fmla="*/ 504758 h 4939827"/>
              <a:gd name="connsiteX88" fmla="*/ 155244 w 12192000"/>
              <a:gd name="connsiteY88" fmla="*/ 525130 h 4939827"/>
              <a:gd name="connsiteX89" fmla="*/ 254366 w 12192000"/>
              <a:gd name="connsiteY89" fmla="*/ 534449 h 4939827"/>
              <a:gd name="connsiteX90" fmla="*/ 447292 w 12192000"/>
              <a:gd name="connsiteY90" fmla="*/ 542725 h 4939827"/>
              <a:gd name="connsiteX91" fmla="*/ 628105 w 12192000"/>
              <a:gd name="connsiteY91" fmla="*/ 547853 h 4939827"/>
              <a:gd name="connsiteX92" fmla="*/ 783146 w 12192000"/>
              <a:gd name="connsiteY92" fmla="*/ 591799 h 4939827"/>
              <a:gd name="connsiteX93" fmla="*/ 1043676 w 12192000"/>
              <a:gd name="connsiteY93" fmla="*/ 591887 h 4939827"/>
              <a:gd name="connsiteX94" fmla="*/ 1281816 w 12192000"/>
              <a:gd name="connsiteY94" fmla="*/ 520946 h 4939827"/>
              <a:gd name="connsiteX95" fmla="*/ 1486347 w 12192000"/>
              <a:gd name="connsiteY95" fmla="*/ 487310 h 4939827"/>
              <a:gd name="connsiteX96" fmla="*/ 1568079 w 12192000"/>
              <a:gd name="connsiteY96" fmla="*/ 462531 h 4939827"/>
              <a:gd name="connsiteX97" fmla="*/ 1622516 w 12192000"/>
              <a:gd name="connsiteY97" fmla="*/ 466058 h 4939827"/>
              <a:gd name="connsiteX98" fmla="*/ 1655457 w 12192000"/>
              <a:gd name="connsiteY98" fmla="*/ 465359 h 4939827"/>
              <a:gd name="connsiteX99" fmla="*/ 1717454 w 12192000"/>
              <a:gd name="connsiteY99" fmla="*/ 417203 h 4939827"/>
              <a:gd name="connsiteX100" fmla="*/ 1913794 w 12192000"/>
              <a:gd name="connsiteY100" fmla="*/ 365255 h 4939827"/>
              <a:gd name="connsiteX101" fmla="*/ 2129762 w 12192000"/>
              <a:gd name="connsiteY101" fmla="*/ 367832 h 4939827"/>
              <a:gd name="connsiteX102" fmla="*/ 2376970 w 12192000"/>
              <a:gd name="connsiteY102" fmla="*/ 350129 h 4939827"/>
              <a:gd name="connsiteX103" fmla="*/ 2480155 w 12192000"/>
              <a:gd name="connsiteY103" fmla="*/ 359227 h 4939827"/>
              <a:gd name="connsiteX104" fmla="*/ 2586782 w 12192000"/>
              <a:gd name="connsiteY104" fmla="*/ 339352 h 4939827"/>
              <a:gd name="connsiteX105" fmla="*/ 2679617 w 12192000"/>
              <a:gd name="connsiteY105" fmla="*/ 305383 h 4939827"/>
              <a:gd name="connsiteX106" fmla="*/ 2788947 w 12192000"/>
              <a:gd name="connsiteY106" fmla="*/ 250375 h 4939827"/>
              <a:gd name="connsiteX107" fmla="*/ 2965530 w 12192000"/>
              <a:gd name="connsiteY107" fmla="*/ 245958 h 4939827"/>
              <a:gd name="connsiteX108" fmla="*/ 3103677 w 12192000"/>
              <a:gd name="connsiteY108" fmla="*/ 209527 h 4939827"/>
              <a:gd name="connsiteX109" fmla="*/ 3126759 w 12192000"/>
              <a:gd name="connsiteY109" fmla="*/ 211226 h 4939827"/>
              <a:gd name="connsiteX110" fmla="*/ 3164020 w 12192000"/>
              <a:gd name="connsiteY110" fmla="*/ 212779 h 4939827"/>
              <a:gd name="connsiteX111" fmla="*/ 3285019 w 12192000"/>
              <a:gd name="connsiteY111" fmla="*/ 220535 h 4939827"/>
              <a:gd name="connsiteX112" fmla="*/ 3365154 w 12192000"/>
              <a:gd name="connsiteY112" fmla="*/ 226416 h 4939827"/>
              <a:gd name="connsiteX113" fmla="*/ 3367507 w 12192000"/>
              <a:gd name="connsiteY113" fmla="*/ 225416 h 4939827"/>
              <a:gd name="connsiteX114" fmla="*/ 3387567 w 12192000"/>
              <a:gd name="connsiteY114" fmla="*/ 227103 h 4939827"/>
              <a:gd name="connsiteX115" fmla="*/ 3498001 w 12192000"/>
              <a:gd name="connsiteY115" fmla="*/ 231941 h 4939827"/>
              <a:gd name="connsiteX116" fmla="*/ 3561557 w 12192000"/>
              <a:gd name="connsiteY116" fmla="*/ 228095 h 4939827"/>
              <a:gd name="connsiteX117" fmla="*/ 3611920 w 12192000"/>
              <a:gd name="connsiteY117" fmla="*/ 218094 h 4939827"/>
              <a:gd name="connsiteX118" fmla="*/ 3620528 w 12192000"/>
              <a:gd name="connsiteY118" fmla="*/ 218788 h 4939827"/>
              <a:gd name="connsiteX119" fmla="*/ 3620766 w 12192000"/>
              <a:gd name="connsiteY119" fmla="*/ 218511 h 4939827"/>
              <a:gd name="connsiteX120" fmla="*/ 3629977 w 12192000"/>
              <a:gd name="connsiteY120" fmla="*/ 218664 h 4939827"/>
              <a:gd name="connsiteX121" fmla="*/ 3636217 w 12192000"/>
              <a:gd name="connsiteY121" fmla="*/ 220048 h 4939827"/>
              <a:gd name="connsiteX122" fmla="*/ 3709484 w 12192000"/>
              <a:gd name="connsiteY122" fmla="*/ 186927 h 4939827"/>
              <a:gd name="connsiteX123" fmla="*/ 3761342 w 12192000"/>
              <a:gd name="connsiteY123" fmla="*/ 177474 h 4939827"/>
              <a:gd name="connsiteX124" fmla="*/ 3799748 w 12192000"/>
              <a:gd name="connsiteY124" fmla="*/ 167154 h 4939827"/>
              <a:gd name="connsiteX125" fmla="*/ 3922756 w 12192000"/>
              <a:gd name="connsiteY125" fmla="*/ 194044 h 4939827"/>
              <a:gd name="connsiteX126" fmla="*/ 4028476 w 12192000"/>
              <a:gd name="connsiteY126" fmla="*/ 223679 h 4939827"/>
              <a:gd name="connsiteX127" fmla="*/ 4191582 w 12192000"/>
              <a:gd name="connsiteY127" fmla="*/ 238952 h 4939827"/>
              <a:gd name="connsiteX128" fmla="*/ 4251024 w 12192000"/>
              <a:gd name="connsiteY128" fmla="*/ 240874 h 4939827"/>
              <a:gd name="connsiteX129" fmla="*/ 4355275 w 12192000"/>
              <a:gd name="connsiteY129" fmla="*/ 260205 h 4939827"/>
              <a:gd name="connsiteX130" fmla="*/ 4423807 w 12192000"/>
              <a:gd name="connsiteY130" fmla="*/ 270366 h 4939827"/>
              <a:gd name="connsiteX131" fmla="*/ 4558432 w 12192000"/>
              <a:gd name="connsiteY131" fmla="*/ 269194 h 4939827"/>
              <a:gd name="connsiteX132" fmla="*/ 4635061 w 12192000"/>
              <a:gd name="connsiteY132" fmla="*/ 280682 h 4939827"/>
              <a:gd name="connsiteX133" fmla="*/ 4807427 w 12192000"/>
              <a:gd name="connsiteY133" fmla="*/ 276835 h 4939827"/>
              <a:gd name="connsiteX134" fmla="*/ 5028933 w 12192000"/>
              <a:gd name="connsiteY134" fmla="*/ 183887 h 4939827"/>
              <a:gd name="connsiteX135" fmla="*/ 5093642 w 12192000"/>
              <a:gd name="connsiteY135" fmla="*/ 177214 h 4939827"/>
              <a:gd name="connsiteX136" fmla="*/ 5102642 w 12192000"/>
              <a:gd name="connsiteY136" fmla="*/ 186816 h 4939827"/>
              <a:gd name="connsiteX137" fmla="*/ 5193590 w 12192000"/>
              <a:gd name="connsiteY137" fmla="*/ 156458 h 4939827"/>
              <a:gd name="connsiteX138" fmla="*/ 5323922 w 12192000"/>
              <a:gd name="connsiteY138" fmla="*/ 146332 h 4939827"/>
              <a:gd name="connsiteX139" fmla="*/ 5421860 w 12192000"/>
              <a:gd name="connsiteY139" fmla="*/ 167298 h 4939827"/>
              <a:gd name="connsiteX140" fmla="*/ 5476948 w 12192000"/>
              <a:gd name="connsiteY140" fmla="*/ 173249 h 4939827"/>
              <a:gd name="connsiteX141" fmla="*/ 5516842 w 12192000"/>
              <a:gd name="connsiteY141" fmla="*/ 184018 h 4939827"/>
              <a:gd name="connsiteX142" fmla="*/ 5619415 w 12192000"/>
              <a:gd name="connsiteY142" fmla="*/ 176781 h 4939827"/>
              <a:gd name="connsiteX143" fmla="*/ 5789867 w 12192000"/>
              <a:gd name="connsiteY143" fmla="*/ 150304 h 4939827"/>
              <a:gd name="connsiteX144" fmla="*/ 5825953 w 12192000"/>
              <a:gd name="connsiteY144" fmla="*/ 147907 h 4939827"/>
              <a:gd name="connsiteX145" fmla="*/ 5856168 w 12192000"/>
              <a:gd name="connsiteY145" fmla="*/ 158719 h 4939827"/>
              <a:gd name="connsiteX146" fmla="*/ 5862476 w 12192000"/>
              <a:gd name="connsiteY146" fmla="*/ 172447 h 4939827"/>
              <a:gd name="connsiteX147" fmla="*/ 5882195 w 12192000"/>
              <a:gd name="connsiteY147" fmla="*/ 173195 h 4939827"/>
              <a:gd name="connsiteX148" fmla="*/ 5952585 w 12192000"/>
              <a:gd name="connsiteY148" fmla="*/ 161012 h 4939827"/>
              <a:gd name="connsiteX149" fmla="*/ 6001964 w 12192000"/>
              <a:gd name="connsiteY149" fmla="*/ 154786 h 4939827"/>
              <a:gd name="connsiteX150" fmla="*/ 6184207 w 12192000"/>
              <a:gd name="connsiteY150" fmla="*/ 132658 h 4939827"/>
              <a:gd name="connsiteX151" fmla="*/ 6415830 w 12192000"/>
              <a:gd name="connsiteY151" fmla="*/ 136006 h 4939827"/>
              <a:gd name="connsiteX152" fmla="*/ 6756965 w 12192000"/>
              <a:gd name="connsiteY152" fmla="*/ 57636 h 4939827"/>
              <a:gd name="connsiteX153" fmla="*/ 6819400 w 12192000"/>
              <a:gd name="connsiteY153" fmla="*/ 30742 h 4939827"/>
              <a:gd name="connsiteX154" fmla="*/ 6986370 w 12192000"/>
              <a:gd name="connsiteY154" fmla="*/ 12659 h 4939827"/>
              <a:gd name="connsiteX155" fmla="*/ 6989536 w 12192000"/>
              <a:gd name="connsiteY155" fmla="*/ 14528 h 4939827"/>
              <a:gd name="connsiteX156" fmla="*/ 7015933 w 12192000"/>
              <a:gd name="connsiteY156" fmla="*/ 9653 h 4939827"/>
              <a:gd name="connsiteX157" fmla="*/ 7020592 w 12192000"/>
              <a:gd name="connsiteY157" fmla="*/ 1651 h 4939827"/>
              <a:gd name="connsiteX158" fmla="*/ 7025905 w 12192000"/>
              <a:gd name="connsiteY158"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622021 w 12192000"/>
              <a:gd name="connsiteY29" fmla="*/ 261028 h 4939827"/>
              <a:gd name="connsiteX30" fmla="*/ 8672650 w 12192000"/>
              <a:gd name="connsiteY30" fmla="*/ 254821 h 4939827"/>
              <a:gd name="connsiteX31" fmla="*/ 8785543 w 12192000"/>
              <a:gd name="connsiteY31" fmla="*/ 263406 h 4939827"/>
              <a:gd name="connsiteX32" fmla="*/ 8830588 w 12192000"/>
              <a:gd name="connsiteY32" fmla="*/ 265483 h 4939827"/>
              <a:gd name="connsiteX33" fmla="*/ 8905142 w 12192000"/>
              <a:gd name="connsiteY33" fmla="*/ 264958 h 4939827"/>
              <a:gd name="connsiteX34" fmla="*/ 8968582 w 12192000"/>
              <a:gd name="connsiteY34" fmla="*/ 262728 h 4939827"/>
              <a:gd name="connsiteX35" fmla="*/ 8972994 w 12192000"/>
              <a:gd name="connsiteY35" fmla="*/ 263284 h 4939827"/>
              <a:gd name="connsiteX36" fmla="*/ 9004605 w 12192000"/>
              <a:gd name="connsiteY36" fmla="*/ 258041 h 4939827"/>
              <a:gd name="connsiteX37" fmla="*/ 9016165 w 12192000"/>
              <a:gd name="connsiteY37" fmla="*/ 261258 h 4939827"/>
              <a:gd name="connsiteX38" fmla="*/ 9043297 w 12192000"/>
              <a:gd name="connsiteY38" fmla="*/ 281547 h 4939827"/>
              <a:gd name="connsiteX39" fmla="*/ 9048315 w 12192000"/>
              <a:gd name="connsiteY39" fmla="*/ 279264 h 4939827"/>
              <a:gd name="connsiteX40" fmla="*/ 9054706 w 12192000"/>
              <a:gd name="connsiteY40" fmla="*/ 278538 h 4939827"/>
              <a:gd name="connsiteX41" fmla="*/ 9070919 w 12192000"/>
              <a:gd name="connsiteY41" fmla="*/ 281810 h 4939827"/>
              <a:gd name="connsiteX42" fmla="*/ 9076813 w 12192000"/>
              <a:gd name="connsiteY42" fmla="*/ 283909 h 4939827"/>
              <a:gd name="connsiteX43" fmla="*/ 9085871 w 12192000"/>
              <a:gd name="connsiteY43" fmla="*/ 285133 h 4939827"/>
              <a:gd name="connsiteX44" fmla="*/ 9086159 w 12192000"/>
              <a:gd name="connsiteY44" fmla="*/ 284887 h 4939827"/>
              <a:gd name="connsiteX45" fmla="*/ 9134606 w 12192000"/>
              <a:gd name="connsiteY45" fmla="*/ 288168 h 4939827"/>
              <a:gd name="connsiteX46" fmla="*/ 9195590 w 12192000"/>
              <a:gd name="connsiteY46" fmla="*/ 279568 h 4939827"/>
              <a:gd name="connsiteX47" fmla="*/ 9219336 w 12192000"/>
              <a:gd name="connsiteY47" fmla="*/ 278133 h 4939827"/>
              <a:gd name="connsiteX48" fmla="*/ 9232362 w 12192000"/>
              <a:gd name="connsiteY48" fmla="*/ 275894 h 4939827"/>
              <a:gd name="connsiteX49" fmla="*/ 9283638 w 12192000"/>
              <a:gd name="connsiteY49" fmla="*/ 299924 h 4939827"/>
              <a:gd name="connsiteX50" fmla="*/ 9371484 w 12192000"/>
              <a:gd name="connsiteY50" fmla="*/ 329634 h 4939827"/>
              <a:gd name="connsiteX51" fmla="*/ 9404829 w 12192000"/>
              <a:gd name="connsiteY51" fmla="*/ 339038 h 4939827"/>
              <a:gd name="connsiteX52" fmla="*/ 9427021 w 12192000"/>
              <a:gd name="connsiteY52" fmla="*/ 358784 h 4939827"/>
              <a:gd name="connsiteX53" fmla="*/ 9670844 w 12192000"/>
              <a:gd name="connsiteY53" fmla="*/ 405128 h 4939827"/>
              <a:gd name="connsiteX54" fmla="*/ 9816083 w 12192000"/>
              <a:gd name="connsiteY54" fmla="*/ 416573 h 4939827"/>
              <a:gd name="connsiteX55" fmla="*/ 9936741 w 12192000"/>
              <a:gd name="connsiteY55" fmla="*/ 437044 h 4939827"/>
              <a:gd name="connsiteX56" fmla="*/ 10050093 w 12192000"/>
              <a:gd name="connsiteY56" fmla="*/ 443783 h 4939827"/>
              <a:gd name="connsiteX57" fmla="*/ 10130090 w 12192000"/>
              <a:gd name="connsiteY57" fmla="*/ 459520 h 4939827"/>
              <a:gd name="connsiteX58" fmla="*/ 10173456 w 12192000"/>
              <a:gd name="connsiteY58" fmla="*/ 457749 h 4939827"/>
              <a:gd name="connsiteX59" fmla="*/ 10218232 w 12192000"/>
              <a:gd name="connsiteY59" fmla="*/ 459820 h 4939827"/>
              <a:gd name="connsiteX60" fmla="*/ 10354176 w 12192000"/>
              <a:gd name="connsiteY60" fmla="*/ 471377 h 4939827"/>
              <a:gd name="connsiteX61" fmla="*/ 10430681 w 12192000"/>
              <a:gd name="connsiteY61" fmla="*/ 481226 h 4939827"/>
              <a:gd name="connsiteX62" fmla="*/ 10478169 w 12192000"/>
              <a:gd name="connsiteY62" fmla="*/ 481774 h 4939827"/>
              <a:gd name="connsiteX63" fmla="*/ 10540907 w 12192000"/>
              <a:gd name="connsiteY63" fmla="*/ 485607 h 4939827"/>
              <a:gd name="connsiteX64" fmla="*/ 10614941 w 12192000"/>
              <a:gd name="connsiteY64" fmla="*/ 487592 h 4939827"/>
              <a:gd name="connsiteX65" fmla="*/ 10674098 w 12192000"/>
              <a:gd name="connsiteY65" fmla="*/ 521656 h 4939827"/>
              <a:gd name="connsiteX66" fmla="*/ 10874834 w 12192000"/>
              <a:gd name="connsiteY66" fmla="*/ 574867 h 4939827"/>
              <a:gd name="connsiteX67" fmla="*/ 10944981 w 12192000"/>
              <a:gd name="connsiteY67" fmla="*/ 615042 h 4939827"/>
              <a:gd name="connsiteX68" fmla="*/ 11006376 w 12192000"/>
              <a:gd name="connsiteY68" fmla="*/ 645957 h 4939827"/>
              <a:gd name="connsiteX69" fmla="*/ 11076308 w 12192000"/>
              <a:gd name="connsiteY69" fmla="*/ 675698 h 4939827"/>
              <a:gd name="connsiteX70" fmla="*/ 11148789 w 12192000"/>
              <a:gd name="connsiteY70" fmla="*/ 685041 h 4939827"/>
              <a:gd name="connsiteX71" fmla="*/ 11249129 w 12192000"/>
              <a:gd name="connsiteY71" fmla="*/ 684218 h 4939827"/>
              <a:gd name="connsiteX72" fmla="*/ 11299915 w 12192000"/>
              <a:gd name="connsiteY72" fmla="*/ 692177 h 4939827"/>
              <a:gd name="connsiteX73" fmla="*/ 11386973 w 12192000"/>
              <a:gd name="connsiteY73" fmla="*/ 708209 h 4939827"/>
              <a:gd name="connsiteX74" fmla="*/ 11500105 w 12192000"/>
              <a:gd name="connsiteY74" fmla="*/ 735014 h 4939827"/>
              <a:gd name="connsiteX75" fmla="*/ 11621735 w 12192000"/>
              <a:gd name="connsiteY75" fmla="*/ 789584 h 4939827"/>
              <a:gd name="connsiteX76" fmla="*/ 11691200 w 12192000"/>
              <a:gd name="connsiteY76" fmla="*/ 867902 h 4939827"/>
              <a:gd name="connsiteX77" fmla="*/ 11819427 w 12192000"/>
              <a:gd name="connsiteY77" fmla="*/ 911634 h 4939827"/>
              <a:gd name="connsiteX78" fmla="*/ 11969720 w 12192000"/>
              <a:gd name="connsiteY78" fmla="*/ 964737 h 4939827"/>
              <a:gd name="connsiteX79" fmla="*/ 12055766 w 12192000"/>
              <a:gd name="connsiteY79" fmla="*/ 991268 h 4939827"/>
              <a:gd name="connsiteX80" fmla="*/ 12171539 w 12192000"/>
              <a:gd name="connsiteY80" fmla="*/ 995427 h 4939827"/>
              <a:gd name="connsiteX81" fmla="*/ 12187831 w 12192000"/>
              <a:gd name="connsiteY81" fmla="*/ 996580 h 4939827"/>
              <a:gd name="connsiteX82" fmla="*/ 12192000 w 12192000"/>
              <a:gd name="connsiteY82" fmla="*/ 996726 h 4939827"/>
              <a:gd name="connsiteX83" fmla="*/ 12192000 w 12192000"/>
              <a:gd name="connsiteY83" fmla="*/ 4939827 h 4939827"/>
              <a:gd name="connsiteX84" fmla="*/ 0 w 12192000"/>
              <a:gd name="connsiteY84" fmla="*/ 4939827 h 4939827"/>
              <a:gd name="connsiteX85" fmla="*/ 0 w 12192000"/>
              <a:gd name="connsiteY85" fmla="*/ 512043 h 4939827"/>
              <a:gd name="connsiteX86" fmla="*/ 7381 w 12192000"/>
              <a:gd name="connsiteY86" fmla="*/ 512580 h 4939827"/>
              <a:gd name="connsiteX87" fmla="*/ 100029 w 12192000"/>
              <a:gd name="connsiteY87" fmla="*/ 504758 h 4939827"/>
              <a:gd name="connsiteX88" fmla="*/ 155244 w 12192000"/>
              <a:gd name="connsiteY88" fmla="*/ 525130 h 4939827"/>
              <a:gd name="connsiteX89" fmla="*/ 254366 w 12192000"/>
              <a:gd name="connsiteY89" fmla="*/ 534449 h 4939827"/>
              <a:gd name="connsiteX90" fmla="*/ 447292 w 12192000"/>
              <a:gd name="connsiteY90" fmla="*/ 542725 h 4939827"/>
              <a:gd name="connsiteX91" fmla="*/ 628105 w 12192000"/>
              <a:gd name="connsiteY91" fmla="*/ 547853 h 4939827"/>
              <a:gd name="connsiteX92" fmla="*/ 783146 w 12192000"/>
              <a:gd name="connsiteY92" fmla="*/ 591799 h 4939827"/>
              <a:gd name="connsiteX93" fmla="*/ 1043676 w 12192000"/>
              <a:gd name="connsiteY93" fmla="*/ 591887 h 4939827"/>
              <a:gd name="connsiteX94" fmla="*/ 1281816 w 12192000"/>
              <a:gd name="connsiteY94" fmla="*/ 520946 h 4939827"/>
              <a:gd name="connsiteX95" fmla="*/ 1486347 w 12192000"/>
              <a:gd name="connsiteY95" fmla="*/ 487310 h 4939827"/>
              <a:gd name="connsiteX96" fmla="*/ 1568079 w 12192000"/>
              <a:gd name="connsiteY96" fmla="*/ 462531 h 4939827"/>
              <a:gd name="connsiteX97" fmla="*/ 1622516 w 12192000"/>
              <a:gd name="connsiteY97" fmla="*/ 466058 h 4939827"/>
              <a:gd name="connsiteX98" fmla="*/ 1655457 w 12192000"/>
              <a:gd name="connsiteY98" fmla="*/ 465359 h 4939827"/>
              <a:gd name="connsiteX99" fmla="*/ 1717454 w 12192000"/>
              <a:gd name="connsiteY99" fmla="*/ 417203 h 4939827"/>
              <a:gd name="connsiteX100" fmla="*/ 1913794 w 12192000"/>
              <a:gd name="connsiteY100" fmla="*/ 365255 h 4939827"/>
              <a:gd name="connsiteX101" fmla="*/ 2129762 w 12192000"/>
              <a:gd name="connsiteY101" fmla="*/ 367832 h 4939827"/>
              <a:gd name="connsiteX102" fmla="*/ 2376970 w 12192000"/>
              <a:gd name="connsiteY102" fmla="*/ 350129 h 4939827"/>
              <a:gd name="connsiteX103" fmla="*/ 2480155 w 12192000"/>
              <a:gd name="connsiteY103" fmla="*/ 359227 h 4939827"/>
              <a:gd name="connsiteX104" fmla="*/ 2586782 w 12192000"/>
              <a:gd name="connsiteY104" fmla="*/ 339352 h 4939827"/>
              <a:gd name="connsiteX105" fmla="*/ 2679617 w 12192000"/>
              <a:gd name="connsiteY105" fmla="*/ 305383 h 4939827"/>
              <a:gd name="connsiteX106" fmla="*/ 2788947 w 12192000"/>
              <a:gd name="connsiteY106" fmla="*/ 250375 h 4939827"/>
              <a:gd name="connsiteX107" fmla="*/ 2965530 w 12192000"/>
              <a:gd name="connsiteY107" fmla="*/ 245958 h 4939827"/>
              <a:gd name="connsiteX108" fmla="*/ 3103677 w 12192000"/>
              <a:gd name="connsiteY108" fmla="*/ 209527 h 4939827"/>
              <a:gd name="connsiteX109" fmla="*/ 3126759 w 12192000"/>
              <a:gd name="connsiteY109" fmla="*/ 211226 h 4939827"/>
              <a:gd name="connsiteX110" fmla="*/ 3164020 w 12192000"/>
              <a:gd name="connsiteY110" fmla="*/ 212779 h 4939827"/>
              <a:gd name="connsiteX111" fmla="*/ 3285019 w 12192000"/>
              <a:gd name="connsiteY111" fmla="*/ 220535 h 4939827"/>
              <a:gd name="connsiteX112" fmla="*/ 3365154 w 12192000"/>
              <a:gd name="connsiteY112" fmla="*/ 226416 h 4939827"/>
              <a:gd name="connsiteX113" fmla="*/ 3367507 w 12192000"/>
              <a:gd name="connsiteY113" fmla="*/ 225416 h 4939827"/>
              <a:gd name="connsiteX114" fmla="*/ 3387567 w 12192000"/>
              <a:gd name="connsiteY114" fmla="*/ 227103 h 4939827"/>
              <a:gd name="connsiteX115" fmla="*/ 3498001 w 12192000"/>
              <a:gd name="connsiteY115" fmla="*/ 231941 h 4939827"/>
              <a:gd name="connsiteX116" fmla="*/ 3561557 w 12192000"/>
              <a:gd name="connsiteY116" fmla="*/ 228095 h 4939827"/>
              <a:gd name="connsiteX117" fmla="*/ 3611920 w 12192000"/>
              <a:gd name="connsiteY117" fmla="*/ 218094 h 4939827"/>
              <a:gd name="connsiteX118" fmla="*/ 3620528 w 12192000"/>
              <a:gd name="connsiteY118" fmla="*/ 218788 h 4939827"/>
              <a:gd name="connsiteX119" fmla="*/ 3620766 w 12192000"/>
              <a:gd name="connsiteY119" fmla="*/ 218511 h 4939827"/>
              <a:gd name="connsiteX120" fmla="*/ 3629977 w 12192000"/>
              <a:gd name="connsiteY120" fmla="*/ 218664 h 4939827"/>
              <a:gd name="connsiteX121" fmla="*/ 3636217 w 12192000"/>
              <a:gd name="connsiteY121" fmla="*/ 220048 h 4939827"/>
              <a:gd name="connsiteX122" fmla="*/ 3709484 w 12192000"/>
              <a:gd name="connsiteY122" fmla="*/ 186927 h 4939827"/>
              <a:gd name="connsiteX123" fmla="*/ 3761342 w 12192000"/>
              <a:gd name="connsiteY123" fmla="*/ 177474 h 4939827"/>
              <a:gd name="connsiteX124" fmla="*/ 3799748 w 12192000"/>
              <a:gd name="connsiteY124" fmla="*/ 167154 h 4939827"/>
              <a:gd name="connsiteX125" fmla="*/ 3922756 w 12192000"/>
              <a:gd name="connsiteY125" fmla="*/ 194044 h 4939827"/>
              <a:gd name="connsiteX126" fmla="*/ 4028476 w 12192000"/>
              <a:gd name="connsiteY126" fmla="*/ 223679 h 4939827"/>
              <a:gd name="connsiteX127" fmla="*/ 4191582 w 12192000"/>
              <a:gd name="connsiteY127" fmla="*/ 238952 h 4939827"/>
              <a:gd name="connsiteX128" fmla="*/ 4251024 w 12192000"/>
              <a:gd name="connsiteY128" fmla="*/ 240874 h 4939827"/>
              <a:gd name="connsiteX129" fmla="*/ 4355275 w 12192000"/>
              <a:gd name="connsiteY129" fmla="*/ 260205 h 4939827"/>
              <a:gd name="connsiteX130" fmla="*/ 4423807 w 12192000"/>
              <a:gd name="connsiteY130" fmla="*/ 270366 h 4939827"/>
              <a:gd name="connsiteX131" fmla="*/ 4558432 w 12192000"/>
              <a:gd name="connsiteY131" fmla="*/ 269194 h 4939827"/>
              <a:gd name="connsiteX132" fmla="*/ 4635061 w 12192000"/>
              <a:gd name="connsiteY132" fmla="*/ 280682 h 4939827"/>
              <a:gd name="connsiteX133" fmla="*/ 4807427 w 12192000"/>
              <a:gd name="connsiteY133" fmla="*/ 276835 h 4939827"/>
              <a:gd name="connsiteX134" fmla="*/ 5028933 w 12192000"/>
              <a:gd name="connsiteY134" fmla="*/ 183887 h 4939827"/>
              <a:gd name="connsiteX135" fmla="*/ 5093642 w 12192000"/>
              <a:gd name="connsiteY135" fmla="*/ 177214 h 4939827"/>
              <a:gd name="connsiteX136" fmla="*/ 5102642 w 12192000"/>
              <a:gd name="connsiteY136" fmla="*/ 186816 h 4939827"/>
              <a:gd name="connsiteX137" fmla="*/ 5193590 w 12192000"/>
              <a:gd name="connsiteY137" fmla="*/ 156458 h 4939827"/>
              <a:gd name="connsiteX138" fmla="*/ 5323922 w 12192000"/>
              <a:gd name="connsiteY138" fmla="*/ 146332 h 4939827"/>
              <a:gd name="connsiteX139" fmla="*/ 5421860 w 12192000"/>
              <a:gd name="connsiteY139" fmla="*/ 167298 h 4939827"/>
              <a:gd name="connsiteX140" fmla="*/ 5476948 w 12192000"/>
              <a:gd name="connsiteY140" fmla="*/ 173249 h 4939827"/>
              <a:gd name="connsiteX141" fmla="*/ 5516842 w 12192000"/>
              <a:gd name="connsiteY141" fmla="*/ 184018 h 4939827"/>
              <a:gd name="connsiteX142" fmla="*/ 5619415 w 12192000"/>
              <a:gd name="connsiteY142" fmla="*/ 176781 h 4939827"/>
              <a:gd name="connsiteX143" fmla="*/ 5789867 w 12192000"/>
              <a:gd name="connsiteY143" fmla="*/ 150304 h 4939827"/>
              <a:gd name="connsiteX144" fmla="*/ 5825953 w 12192000"/>
              <a:gd name="connsiteY144" fmla="*/ 147907 h 4939827"/>
              <a:gd name="connsiteX145" fmla="*/ 5856168 w 12192000"/>
              <a:gd name="connsiteY145" fmla="*/ 158719 h 4939827"/>
              <a:gd name="connsiteX146" fmla="*/ 5862476 w 12192000"/>
              <a:gd name="connsiteY146" fmla="*/ 172447 h 4939827"/>
              <a:gd name="connsiteX147" fmla="*/ 5882195 w 12192000"/>
              <a:gd name="connsiteY147" fmla="*/ 173195 h 4939827"/>
              <a:gd name="connsiteX148" fmla="*/ 5952585 w 12192000"/>
              <a:gd name="connsiteY148" fmla="*/ 161012 h 4939827"/>
              <a:gd name="connsiteX149" fmla="*/ 6001964 w 12192000"/>
              <a:gd name="connsiteY149" fmla="*/ 154786 h 4939827"/>
              <a:gd name="connsiteX150" fmla="*/ 6184207 w 12192000"/>
              <a:gd name="connsiteY150" fmla="*/ 132658 h 4939827"/>
              <a:gd name="connsiteX151" fmla="*/ 6415830 w 12192000"/>
              <a:gd name="connsiteY151" fmla="*/ 136006 h 4939827"/>
              <a:gd name="connsiteX152" fmla="*/ 6756965 w 12192000"/>
              <a:gd name="connsiteY152" fmla="*/ 57636 h 4939827"/>
              <a:gd name="connsiteX153" fmla="*/ 6819400 w 12192000"/>
              <a:gd name="connsiteY153" fmla="*/ 30742 h 4939827"/>
              <a:gd name="connsiteX154" fmla="*/ 6986370 w 12192000"/>
              <a:gd name="connsiteY154" fmla="*/ 12659 h 4939827"/>
              <a:gd name="connsiteX155" fmla="*/ 6989536 w 12192000"/>
              <a:gd name="connsiteY155" fmla="*/ 14528 h 4939827"/>
              <a:gd name="connsiteX156" fmla="*/ 7015933 w 12192000"/>
              <a:gd name="connsiteY156" fmla="*/ 9653 h 4939827"/>
              <a:gd name="connsiteX157" fmla="*/ 7020592 w 12192000"/>
              <a:gd name="connsiteY157" fmla="*/ 1651 h 4939827"/>
              <a:gd name="connsiteX158" fmla="*/ 7025905 w 12192000"/>
              <a:gd name="connsiteY158"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281371 w 12192000"/>
              <a:gd name="connsiteY19" fmla="*/ 256875 h 4939827"/>
              <a:gd name="connsiteX20" fmla="*/ 8381609 w 12192000"/>
              <a:gd name="connsiteY20" fmla="*/ 240618 h 4939827"/>
              <a:gd name="connsiteX21" fmla="*/ 8406759 w 12192000"/>
              <a:gd name="connsiteY21" fmla="*/ 232517 h 4939827"/>
              <a:gd name="connsiteX22" fmla="*/ 8426506 w 12192000"/>
              <a:gd name="connsiteY22" fmla="*/ 241842 h 4939827"/>
              <a:gd name="connsiteX23" fmla="*/ 8427949 w 12192000"/>
              <a:gd name="connsiteY23" fmla="*/ 240981 h 4939827"/>
              <a:gd name="connsiteX24" fmla="*/ 8441468 w 12192000"/>
              <a:gd name="connsiteY24" fmla="*/ 241157 h 4939827"/>
              <a:gd name="connsiteX25" fmla="*/ 8565757 w 12192000"/>
              <a:gd name="connsiteY25" fmla="*/ 255317 h 4939827"/>
              <a:gd name="connsiteX26" fmla="*/ 8573171 w 12192000"/>
              <a:gd name="connsiteY26" fmla="*/ 258426 h 4939827"/>
              <a:gd name="connsiteX27" fmla="*/ 8573548 w 12192000"/>
              <a:gd name="connsiteY27" fmla="*/ 258241 h 4939827"/>
              <a:gd name="connsiteX28" fmla="*/ 8622021 w 12192000"/>
              <a:gd name="connsiteY28" fmla="*/ 261028 h 4939827"/>
              <a:gd name="connsiteX29" fmla="*/ 8672650 w 12192000"/>
              <a:gd name="connsiteY29" fmla="*/ 254821 h 4939827"/>
              <a:gd name="connsiteX30" fmla="*/ 8785543 w 12192000"/>
              <a:gd name="connsiteY30" fmla="*/ 263406 h 4939827"/>
              <a:gd name="connsiteX31" fmla="*/ 8830588 w 12192000"/>
              <a:gd name="connsiteY31" fmla="*/ 265483 h 4939827"/>
              <a:gd name="connsiteX32" fmla="*/ 8905142 w 12192000"/>
              <a:gd name="connsiteY32" fmla="*/ 264958 h 4939827"/>
              <a:gd name="connsiteX33" fmla="*/ 8968582 w 12192000"/>
              <a:gd name="connsiteY33" fmla="*/ 262728 h 4939827"/>
              <a:gd name="connsiteX34" fmla="*/ 8972994 w 12192000"/>
              <a:gd name="connsiteY34" fmla="*/ 263284 h 4939827"/>
              <a:gd name="connsiteX35" fmla="*/ 9004605 w 12192000"/>
              <a:gd name="connsiteY35" fmla="*/ 258041 h 4939827"/>
              <a:gd name="connsiteX36" fmla="*/ 9016165 w 12192000"/>
              <a:gd name="connsiteY36" fmla="*/ 261258 h 4939827"/>
              <a:gd name="connsiteX37" fmla="*/ 9043297 w 12192000"/>
              <a:gd name="connsiteY37" fmla="*/ 281547 h 4939827"/>
              <a:gd name="connsiteX38" fmla="*/ 9048315 w 12192000"/>
              <a:gd name="connsiteY38" fmla="*/ 279264 h 4939827"/>
              <a:gd name="connsiteX39" fmla="*/ 9054706 w 12192000"/>
              <a:gd name="connsiteY39" fmla="*/ 278538 h 4939827"/>
              <a:gd name="connsiteX40" fmla="*/ 9070919 w 12192000"/>
              <a:gd name="connsiteY40" fmla="*/ 281810 h 4939827"/>
              <a:gd name="connsiteX41" fmla="*/ 9076813 w 12192000"/>
              <a:gd name="connsiteY41" fmla="*/ 283909 h 4939827"/>
              <a:gd name="connsiteX42" fmla="*/ 9085871 w 12192000"/>
              <a:gd name="connsiteY42" fmla="*/ 285133 h 4939827"/>
              <a:gd name="connsiteX43" fmla="*/ 9086159 w 12192000"/>
              <a:gd name="connsiteY43" fmla="*/ 284887 h 4939827"/>
              <a:gd name="connsiteX44" fmla="*/ 9134606 w 12192000"/>
              <a:gd name="connsiteY44" fmla="*/ 288168 h 4939827"/>
              <a:gd name="connsiteX45" fmla="*/ 9195590 w 12192000"/>
              <a:gd name="connsiteY45" fmla="*/ 279568 h 4939827"/>
              <a:gd name="connsiteX46" fmla="*/ 9219336 w 12192000"/>
              <a:gd name="connsiteY46" fmla="*/ 278133 h 4939827"/>
              <a:gd name="connsiteX47" fmla="*/ 9232362 w 12192000"/>
              <a:gd name="connsiteY47" fmla="*/ 275894 h 4939827"/>
              <a:gd name="connsiteX48" fmla="*/ 9283638 w 12192000"/>
              <a:gd name="connsiteY48" fmla="*/ 299924 h 4939827"/>
              <a:gd name="connsiteX49" fmla="*/ 9371484 w 12192000"/>
              <a:gd name="connsiteY49" fmla="*/ 329634 h 4939827"/>
              <a:gd name="connsiteX50" fmla="*/ 9404829 w 12192000"/>
              <a:gd name="connsiteY50" fmla="*/ 339038 h 4939827"/>
              <a:gd name="connsiteX51" fmla="*/ 9427021 w 12192000"/>
              <a:gd name="connsiteY51" fmla="*/ 358784 h 4939827"/>
              <a:gd name="connsiteX52" fmla="*/ 9670844 w 12192000"/>
              <a:gd name="connsiteY52" fmla="*/ 405128 h 4939827"/>
              <a:gd name="connsiteX53" fmla="*/ 9816083 w 12192000"/>
              <a:gd name="connsiteY53" fmla="*/ 416573 h 4939827"/>
              <a:gd name="connsiteX54" fmla="*/ 9936741 w 12192000"/>
              <a:gd name="connsiteY54" fmla="*/ 437044 h 4939827"/>
              <a:gd name="connsiteX55" fmla="*/ 10050093 w 12192000"/>
              <a:gd name="connsiteY55" fmla="*/ 443783 h 4939827"/>
              <a:gd name="connsiteX56" fmla="*/ 10130090 w 12192000"/>
              <a:gd name="connsiteY56" fmla="*/ 459520 h 4939827"/>
              <a:gd name="connsiteX57" fmla="*/ 10173456 w 12192000"/>
              <a:gd name="connsiteY57" fmla="*/ 457749 h 4939827"/>
              <a:gd name="connsiteX58" fmla="*/ 10218232 w 12192000"/>
              <a:gd name="connsiteY58" fmla="*/ 459820 h 4939827"/>
              <a:gd name="connsiteX59" fmla="*/ 10354176 w 12192000"/>
              <a:gd name="connsiteY59" fmla="*/ 471377 h 4939827"/>
              <a:gd name="connsiteX60" fmla="*/ 10430681 w 12192000"/>
              <a:gd name="connsiteY60" fmla="*/ 481226 h 4939827"/>
              <a:gd name="connsiteX61" fmla="*/ 10478169 w 12192000"/>
              <a:gd name="connsiteY61" fmla="*/ 481774 h 4939827"/>
              <a:gd name="connsiteX62" fmla="*/ 10540907 w 12192000"/>
              <a:gd name="connsiteY62" fmla="*/ 485607 h 4939827"/>
              <a:gd name="connsiteX63" fmla="*/ 10614941 w 12192000"/>
              <a:gd name="connsiteY63" fmla="*/ 487592 h 4939827"/>
              <a:gd name="connsiteX64" fmla="*/ 10674098 w 12192000"/>
              <a:gd name="connsiteY64" fmla="*/ 521656 h 4939827"/>
              <a:gd name="connsiteX65" fmla="*/ 10874834 w 12192000"/>
              <a:gd name="connsiteY65" fmla="*/ 574867 h 4939827"/>
              <a:gd name="connsiteX66" fmla="*/ 10944981 w 12192000"/>
              <a:gd name="connsiteY66" fmla="*/ 615042 h 4939827"/>
              <a:gd name="connsiteX67" fmla="*/ 11006376 w 12192000"/>
              <a:gd name="connsiteY67" fmla="*/ 645957 h 4939827"/>
              <a:gd name="connsiteX68" fmla="*/ 11076308 w 12192000"/>
              <a:gd name="connsiteY68" fmla="*/ 675698 h 4939827"/>
              <a:gd name="connsiteX69" fmla="*/ 11148789 w 12192000"/>
              <a:gd name="connsiteY69" fmla="*/ 685041 h 4939827"/>
              <a:gd name="connsiteX70" fmla="*/ 11249129 w 12192000"/>
              <a:gd name="connsiteY70" fmla="*/ 684218 h 4939827"/>
              <a:gd name="connsiteX71" fmla="*/ 11299915 w 12192000"/>
              <a:gd name="connsiteY71" fmla="*/ 692177 h 4939827"/>
              <a:gd name="connsiteX72" fmla="*/ 11386973 w 12192000"/>
              <a:gd name="connsiteY72" fmla="*/ 708209 h 4939827"/>
              <a:gd name="connsiteX73" fmla="*/ 11500105 w 12192000"/>
              <a:gd name="connsiteY73" fmla="*/ 735014 h 4939827"/>
              <a:gd name="connsiteX74" fmla="*/ 11621735 w 12192000"/>
              <a:gd name="connsiteY74" fmla="*/ 789584 h 4939827"/>
              <a:gd name="connsiteX75" fmla="*/ 11691200 w 12192000"/>
              <a:gd name="connsiteY75" fmla="*/ 867902 h 4939827"/>
              <a:gd name="connsiteX76" fmla="*/ 11819427 w 12192000"/>
              <a:gd name="connsiteY76" fmla="*/ 911634 h 4939827"/>
              <a:gd name="connsiteX77" fmla="*/ 11969720 w 12192000"/>
              <a:gd name="connsiteY77" fmla="*/ 964737 h 4939827"/>
              <a:gd name="connsiteX78" fmla="*/ 12055766 w 12192000"/>
              <a:gd name="connsiteY78" fmla="*/ 991268 h 4939827"/>
              <a:gd name="connsiteX79" fmla="*/ 12171539 w 12192000"/>
              <a:gd name="connsiteY79" fmla="*/ 995427 h 4939827"/>
              <a:gd name="connsiteX80" fmla="*/ 12187831 w 12192000"/>
              <a:gd name="connsiteY80" fmla="*/ 996580 h 4939827"/>
              <a:gd name="connsiteX81" fmla="*/ 12192000 w 12192000"/>
              <a:gd name="connsiteY81" fmla="*/ 996726 h 4939827"/>
              <a:gd name="connsiteX82" fmla="*/ 12192000 w 12192000"/>
              <a:gd name="connsiteY82" fmla="*/ 4939827 h 4939827"/>
              <a:gd name="connsiteX83" fmla="*/ 0 w 12192000"/>
              <a:gd name="connsiteY83" fmla="*/ 4939827 h 4939827"/>
              <a:gd name="connsiteX84" fmla="*/ 0 w 12192000"/>
              <a:gd name="connsiteY84" fmla="*/ 512043 h 4939827"/>
              <a:gd name="connsiteX85" fmla="*/ 7381 w 12192000"/>
              <a:gd name="connsiteY85" fmla="*/ 512580 h 4939827"/>
              <a:gd name="connsiteX86" fmla="*/ 100029 w 12192000"/>
              <a:gd name="connsiteY86" fmla="*/ 504758 h 4939827"/>
              <a:gd name="connsiteX87" fmla="*/ 155244 w 12192000"/>
              <a:gd name="connsiteY87" fmla="*/ 525130 h 4939827"/>
              <a:gd name="connsiteX88" fmla="*/ 254366 w 12192000"/>
              <a:gd name="connsiteY88" fmla="*/ 534449 h 4939827"/>
              <a:gd name="connsiteX89" fmla="*/ 447292 w 12192000"/>
              <a:gd name="connsiteY89" fmla="*/ 542725 h 4939827"/>
              <a:gd name="connsiteX90" fmla="*/ 628105 w 12192000"/>
              <a:gd name="connsiteY90" fmla="*/ 547853 h 4939827"/>
              <a:gd name="connsiteX91" fmla="*/ 783146 w 12192000"/>
              <a:gd name="connsiteY91" fmla="*/ 591799 h 4939827"/>
              <a:gd name="connsiteX92" fmla="*/ 1043676 w 12192000"/>
              <a:gd name="connsiteY92" fmla="*/ 591887 h 4939827"/>
              <a:gd name="connsiteX93" fmla="*/ 1281816 w 12192000"/>
              <a:gd name="connsiteY93" fmla="*/ 520946 h 4939827"/>
              <a:gd name="connsiteX94" fmla="*/ 1486347 w 12192000"/>
              <a:gd name="connsiteY94" fmla="*/ 487310 h 4939827"/>
              <a:gd name="connsiteX95" fmla="*/ 1568079 w 12192000"/>
              <a:gd name="connsiteY95" fmla="*/ 462531 h 4939827"/>
              <a:gd name="connsiteX96" fmla="*/ 1622516 w 12192000"/>
              <a:gd name="connsiteY96" fmla="*/ 466058 h 4939827"/>
              <a:gd name="connsiteX97" fmla="*/ 1655457 w 12192000"/>
              <a:gd name="connsiteY97" fmla="*/ 465359 h 4939827"/>
              <a:gd name="connsiteX98" fmla="*/ 1717454 w 12192000"/>
              <a:gd name="connsiteY98" fmla="*/ 417203 h 4939827"/>
              <a:gd name="connsiteX99" fmla="*/ 1913794 w 12192000"/>
              <a:gd name="connsiteY99" fmla="*/ 365255 h 4939827"/>
              <a:gd name="connsiteX100" fmla="*/ 2129762 w 12192000"/>
              <a:gd name="connsiteY100" fmla="*/ 367832 h 4939827"/>
              <a:gd name="connsiteX101" fmla="*/ 2376970 w 12192000"/>
              <a:gd name="connsiteY101" fmla="*/ 350129 h 4939827"/>
              <a:gd name="connsiteX102" fmla="*/ 2480155 w 12192000"/>
              <a:gd name="connsiteY102" fmla="*/ 359227 h 4939827"/>
              <a:gd name="connsiteX103" fmla="*/ 2586782 w 12192000"/>
              <a:gd name="connsiteY103" fmla="*/ 339352 h 4939827"/>
              <a:gd name="connsiteX104" fmla="*/ 2679617 w 12192000"/>
              <a:gd name="connsiteY104" fmla="*/ 305383 h 4939827"/>
              <a:gd name="connsiteX105" fmla="*/ 2788947 w 12192000"/>
              <a:gd name="connsiteY105" fmla="*/ 250375 h 4939827"/>
              <a:gd name="connsiteX106" fmla="*/ 2965530 w 12192000"/>
              <a:gd name="connsiteY106" fmla="*/ 245958 h 4939827"/>
              <a:gd name="connsiteX107" fmla="*/ 3103677 w 12192000"/>
              <a:gd name="connsiteY107" fmla="*/ 209527 h 4939827"/>
              <a:gd name="connsiteX108" fmla="*/ 3126759 w 12192000"/>
              <a:gd name="connsiteY108" fmla="*/ 211226 h 4939827"/>
              <a:gd name="connsiteX109" fmla="*/ 3164020 w 12192000"/>
              <a:gd name="connsiteY109" fmla="*/ 212779 h 4939827"/>
              <a:gd name="connsiteX110" fmla="*/ 3285019 w 12192000"/>
              <a:gd name="connsiteY110" fmla="*/ 220535 h 4939827"/>
              <a:gd name="connsiteX111" fmla="*/ 3365154 w 12192000"/>
              <a:gd name="connsiteY111" fmla="*/ 226416 h 4939827"/>
              <a:gd name="connsiteX112" fmla="*/ 3367507 w 12192000"/>
              <a:gd name="connsiteY112" fmla="*/ 225416 h 4939827"/>
              <a:gd name="connsiteX113" fmla="*/ 3387567 w 12192000"/>
              <a:gd name="connsiteY113" fmla="*/ 227103 h 4939827"/>
              <a:gd name="connsiteX114" fmla="*/ 3498001 w 12192000"/>
              <a:gd name="connsiteY114" fmla="*/ 231941 h 4939827"/>
              <a:gd name="connsiteX115" fmla="*/ 3561557 w 12192000"/>
              <a:gd name="connsiteY115" fmla="*/ 228095 h 4939827"/>
              <a:gd name="connsiteX116" fmla="*/ 3611920 w 12192000"/>
              <a:gd name="connsiteY116" fmla="*/ 218094 h 4939827"/>
              <a:gd name="connsiteX117" fmla="*/ 3620528 w 12192000"/>
              <a:gd name="connsiteY117" fmla="*/ 218788 h 4939827"/>
              <a:gd name="connsiteX118" fmla="*/ 3620766 w 12192000"/>
              <a:gd name="connsiteY118" fmla="*/ 218511 h 4939827"/>
              <a:gd name="connsiteX119" fmla="*/ 3629977 w 12192000"/>
              <a:gd name="connsiteY119" fmla="*/ 218664 h 4939827"/>
              <a:gd name="connsiteX120" fmla="*/ 3636217 w 12192000"/>
              <a:gd name="connsiteY120" fmla="*/ 220048 h 4939827"/>
              <a:gd name="connsiteX121" fmla="*/ 3709484 w 12192000"/>
              <a:gd name="connsiteY121" fmla="*/ 186927 h 4939827"/>
              <a:gd name="connsiteX122" fmla="*/ 3761342 w 12192000"/>
              <a:gd name="connsiteY122" fmla="*/ 177474 h 4939827"/>
              <a:gd name="connsiteX123" fmla="*/ 3799748 w 12192000"/>
              <a:gd name="connsiteY123" fmla="*/ 167154 h 4939827"/>
              <a:gd name="connsiteX124" fmla="*/ 3922756 w 12192000"/>
              <a:gd name="connsiteY124" fmla="*/ 194044 h 4939827"/>
              <a:gd name="connsiteX125" fmla="*/ 4028476 w 12192000"/>
              <a:gd name="connsiteY125" fmla="*/ 223679 h 4939827"/>
              <a:gd name="connsiteX126" fmla="*/ 4191582 w 12192000"/>
              <a:gd name="connsiteY126" fmla="*/ 238952 h 4939827"/>
              <a:gd name="connsiteX127" fmla="*/ 4251024 w 12192000"/>
              <a:gd name="connsiteY127" fmla="*/ 240874 h 4939827"/>
              <a:gd name="connsiteX128" fmla="*/ 4355275 w 12192000"/>
              <a:gd name="connsiteY128" fmla="*/ 260205 h 4939827"/>
              <a:gd name="connsiteX129" fmla="*/ 4423807 w 12192000"/>
              <a:gd name="connsiteY129" fmla="*/ 270366 h 4939827"/>
              <a:gd name="connsiteX130" fmla="*/ 4558432 w 12192000"/>
              <a:gd name="connsiteY130" fmla="*/ 269194 h 4939827"/>
              <a:gd name="connsiteX131" fmla="*/ 4635061 w 12192000"/>
              <a:gd name="connsiteY131" fmla="*/ 280682 h 4939827"/>
              <a:gd name="connsiteX132" fmla="*/ 4807427 w 12192000"/>
              <a:gd name="connsiteY132" fmla="*/ 276835 h 4939827"/>
              <a:gd name="connsiteX133" fmla="*/ 5028933 w 12192000"/>
              <a:gd name="connsiteY133" fmla="*/ 183887 h 4939827"/>
              <a:gd name="connsiteX134" fmla="*/ 5093642 w 12192000"/>
              <a:gd name="connsiteY134" fmla="*/ 177214 h 4939827"/>
              <a:gd name="connsiteX135" fmla="*/ 5102642 w 12192000"/>
              <a:gd name="connsiteY135" fmla="*/ 186816 h 4939827"/>
              <a:gd name="connsiteX136" fmla="*/ 5193590 w 12192000"/>
              <a:gd name="connsiteY136" fmla="*/ 156458 h 4939827"/>
              <a:gd name="connsiteX137" fmla="*/ 5323922 w 12192000"/>
              <a:gd name="connsiteY137" fmla="*/ 146332 h 4939827"/>
              <a:gd name="connsiteX138" fmla="*/ 5421860 w 12192000"/>
              <a:gd name="connsiteY138" fmla="*/ 167298 h 4939827"/>
              <a:gd name="connsiteX139" fmla="*/ 5476948 w 12192000"/>
              <a:gd name="connsiteY139" fmla="*/ 173249 h 4939827"/>
              <a:gd name="connsiteX140" fmla="*/ 5516842 w 12192000"/>
              <a:gd name="connsiteY140" fmla="*/ 184018 h 4939827"/>
              <a:gd name="connsiteX141" fmla="*/ 5619415 w 12192000"/>
              <a:gd name="connsiteY141" fmla="*/ 176781 h 4939827"/>
              <a:gd name="connsiteX142" fmla="*/ 5789867 w 12192000"/>
              <a:gd name="connsiteY142" fmla="*/ 150304 h 4939827"/>
              <a:gd name="connsiteX143" fmla="*/ 5825953 w 12192000"/>
              <a:gd name="connsiteY143" fmla="*/ 147907 h 4939827"/>
              <a:gd name="connsiteX144" fmla="*/ 5856168 w 12192000"/>
              <a:gd name="connsiteY144" fmla="*/ 158719 h 4939827"/>
              <a:gd name="connsiteX145" fmla="*/ 5862476 w 12192000"/>
              <a:gd name="connsiteY145" fmla="*/ 172447 h 4939827"/>
              <a:gd name="connsiteX146" fmla="*/ 5882195 w 12192000"/>
              <a:gd name="connsiteY146" fmla="*/ 173195 h 4939827"/>
              <a:gd name="connsiteX147" fmla="*/ 5952585 w 12192000"/>
              <a:gd name="connsiteY147" fmla="*/ 161012 h 4939827"/>
              <a:gd name="connsiteX148" fmla="*/ 6001964 w 12192000"/>
              <a:gd name="connsiteY148" fmla="*/ 154786 h 4939827"/>
              <a:gd name="connsiteX149" fmla="*/ 6184207 w 12192000"/>
              <a:gd name="connsiteY149" fmla="*/ 132658 h 4939827"/>
              <a:gd name="connsiteX150" fmla="*/ 6415830 w 12192000"/>
              <a:gd name="connsiteY150" fmla="*/ 136006 h 4939827"/>
              <a:gd name="connsiteX151" fmla="*/ 6756965 w 12192000"/>
              <a:gd name="connsiteY151" fmla="*/ 57636 h 4939827"/>
              <a:gd name="connsiteX152" fmla="*/ 6819400 w 12192000"/>
              <a:gd name="connsiteY152" fmla="*/ 30742 h 4939827"/>
              <a:gd name="connsiteX153" fmla="*/ 6986370 w 12192000"/>
              <a:gd name="connsiteY153" fmla="*/ 12659 h 4939827"/>
              <a:gd name="connsiteX154" fmla="*/ 6989536 w 12192000"/>
              <a:gd name="connsiteY154" fmla="*/ 14528 h 4939827"/>
              <a:gd name="connsiteX155" fmla="*/ 7015933 w 12192000"/>
              <a:gd name="connsiteY155" fmla="*/ 9653 h 4939827"/>
              <a:gd name="connsiteX156" fmla="*/ 7020592 w 12192000"/>
              <a:gd name="connsiteY156" fmla="*/ 1651 h 4939827"/>
              <a:gd name="connsiteX157" fmla="*/ 7025905 w 12192000"/>
              <a:gd name="connsiteY157"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58681 w 12192000"/>
              <a:gd name="connsiteY16" fmla="*/ 219431 h 4939827"/>
              <a:gd name="connsiteX17" fmla="*/ 8126175 w 12192000"/>
              <a:gd name="connsiteY17" fmla="*/ 240005 h 4939827"/>
              <a:gd name="connsiteX18" fmla="*/ 8281371 w 12192000"/>
              <a:gd name="connsiteY18" fmla="*/ 256875 h 4939827"/>
              <a:gd name="connsiteX19" fmla="*/ 8381609 w 12192000"/>
              <a:gd name="connsiteY19" fmla="*/ 240618 h 4939827"/>
              <a:gd name="connsiteX20" fmla="*/ 8406759 w 12192000"/>
              <a:gd name="connsiteY20" fmla="*/ 232517 h 4939827"/>
              <a:gd name="connsiteX21" fmla="*/ 8426506 w 12192000"/>
              <a:gd name="connsiteY21" fmla="*/ 241842 h 4939827"/>
              <a:gd name="connsiteX22" fmla="*/ 8427949 w 12192000"/>
              <a:gd name="connsiteY22" fmla="*/ 240981 h 4939827"/>
              <a:gd name="connsiteX23" fmla="*/ 8441468 w 12192000"/>
              <a:gd name="connsiteY23" fmla="*/ 241157 h 4939827"/>
              <a:gd name="connsiteX24" fmla="*/ 8565757 w 12192000"/>
              <a:gd name="connsiteY24" fmla="*/ 255317 h 4939827"/>
              <a:gd name="connsiteX25" fmla="*/ 8573171 w 12192000"/>
              <a:gd name="connsiteY25" fmla="*/ 258426 h 4939827"/>
              <a:gd name="connsiteX26" fmla="*/ 8573548 w 12192000"/>
              <a:gd name="connsiteY26" fmla="*/ 258241 h 4939827"/>
              <a:gd name="connsiteX27" fmla="*/ 8622021 w 12192000"/>
              <a:gd name="connsiteY27" fmla="*/ 261028 h 4939827"/>
              <a:gd name="connsiteX28" fmla="*/ 8672650 w 12192000"/>
              <a:gd name="connsiteY28" fmla="*/ 254821 h 4939827"/>
              <a:gd name="connsiteX29" fmla="*/ 8785543 w 12192000"/>
              <a:gd name="connsiteY29" fmla="*/ 263406 h 4939827"/>
              <a:gd name="connsiteX30" fmla="*/ 8830588 w 12192000"/>
              <a:gd name="connsiteY30" fmla="*/ 265483 h 4939827"/>
              <a:gd name="connsiteX31" fmla="*/ 8905142 w 12192000"/>
              <a:gd name="connsiteY31" fmla="*/ 264958 h 4939827"/>
              <a:gd name="connsiteX32" fmla="*/ 8968582 w 12192000"/>
              <a:gd name="connsiteY32" fmla="*/ 262728 h 4939827"/>
              <a:gd name="connsiteX33" fmla="*/ 8972994 w 12192000"/>
              <a:gd name="connsiteY33" fmla="*/ 263284 h 4939827"/>
              <a:gd name="connsiteX34" fmla="*/ 9004605 w 12192000"/>
              <a:gd name="connsiteY34" fmla="*/ 258041 h 4939827"/>
              <a:gd name="connsiteX35" fmla="*/ 9016165 w 12192000"/>
              <a:gd name="connsiteY35" fmla="*/ 261258 h 4939827"/>
              <a:gd name="connsiteX36" fmla="*/ 9043297 w 12192000"/>
              <a:gd name="connsiteY36" fmla="*/ 281547 h 4939827"/>
              <a:gd name="connsiteX37" fmla="*/ 9048315 w 12192000"/>
              <a:gd name="connsiteY37" fmla="*/ 279264 h 4939827"/>
              <a:gd name="connsiteX38" fmla="*/ 9054706 w 12192000"/>
              <a:gd name="connsiteY38" fmla="*/ 278538 h 4939827"/>
              <a:gd name="connsiteX39" fmla="*/ 9070919 w 12192000"/>
              <a:gd name="connsiteY39" fmla="*/ 281810 h 4939827"/>
              <a:gd name="connsiteX40" fmla="*/ 9076813 w 12192000"/>
              <a:gd name="connsiteY40" fmla="*/ 283909 h 4939827"/>
              <a:gd name="connsiteX41" fmla="*/ 9085871 w 12192000"/>
              <a:gd name="connsiteY41" fmla="*/ 285133 h 4939827"/>
              <a:gd name="connsiteX42" fmla="*/ 9086159 w 12192000"/>
              <a:gd name="connsiteY42" fmla="*/ 284887 h 4939827"/>
              <a:gd name="connsiteX43" fmla="*/ 9134606 w 12192000"/>
              <a:gd name="connsiteY43" fmla="*/ 288168 h 4939827"/>
              <a:gd name="connsiteX44" fmla="*/ 9195590 w 12192000"/>
              <a:gd name="connsiteY44" fmla="*/ 279568 h 4939827"/>
              <a:gd name="connsiteX45" fmla="*/ 9219336 w 12192000"/>
              <a:gd name="connsiteY45" fmla="*/ 278133 h 4939827"/>
              <a:gd name="connsiteX46" fmla="*/ 9232362 w 12192000"/>
              <a:gd name="connsiteY46" fmla="*/ 275894 h 4939827"/>
              <a:gd name="connsiteX47" fmla="*/ 9283638 w 12192000"/>
              <a:gd name="connsiteY47" fmla="*/ 299924 h 4939827"/>
              <a:gd name="connsiteX48" fmla="*/ 9371484 w 12192000"/>
              <a:gd name="connsiteY48" fmla="*/ 329634 h 4939827"/>
              <a:gd name="connsiteX49" fmla="*/ 9404829 w 12192000"/>
              <a:gd name="connsiteY49" fmla="*/ 339038 h 4939827"/>
              <a:gd name="connsiteX50" fmla="*/ 9427021 w 12192000"/>
              <a:gd name="connsiteY50" fmla="*/ 358784 h 4939827"/>
              <a:gd name="connsiteX51" fmla="*/ 9670844 w 12192000"/>
              <a:gd name="connsiteY51" fmla="*/ 405128 h 4939827"/>
              <a:gd name="connsiteX52" fmla="*/ 9816083 w 12192000"/>
              <a:gd name="connsiteY52" fmla="*/ 416573 h 4939827"/>
              <a:gd name="connsiteX53" fmla="*/ 9936741 w 12192000"/>
              <a:gd name="connsiteY53" fmla="*/ 437044 h 4939827"/>
              <a:gd name="connsiteX54" fmla="*/ 10050093 w 12192000"/>
              <a:gd name="connsiteY54" fmla="*/ 443783 h 4939827"/>
              <a:gd name="connsiteX55" fmla="*/ 10130090 w 12192000"/>
              <a:gd name="connsiteY55" fmla="*/ 459520 h 4939827"/>
              <a:gd name="connsiteX56" fmla="*/ 10173456 w 12192000"/>
              <a:gd name="connsiteY56" fmla="*/ 457749 h 4939827"/>
              <a:gd name="connsiteX57" fmla="*/ 10218232 w 12192000"/>
              <a:gd name="connsiteY57" fmla="*/ 459820 h 4939827"/>
              <a:gd name="connsiteX58" fmla="*/ 10354176 w 12192000"/>
              <a:gd name="connsiteY58" fmla="*/ 471377 h 4939827"/>
              <a:gd name="connsiteX59" fmla="*/ 10430681 w 12192000"/>
              <a:gd name="connsiteY59" fmla="*/ 481226 h 4939827"/>
              <a:gd name="connsiteX60" fmla="*/ 10478169 w 12192000"/>
              <a:gd name="connsiteY60" fmla="*/ 481774 h 4939827"/>
              <a:gd name="connsiteX61" fmla="*/ 10540907 w 12192000"/>
              <a:gd name="connsiteY61" fmla="*/ 485607 h 4939827"/>
              <a:gd name="connsiteX62" fmla="*/ 10614941 w 12192000"/>
              <a:gd name="connsiteY62" fmla="*/ 487592 h 4939827"/>
              <a:gd name="connsiteX63" fmla="*/ 10674098 w 12192000"/>
              <a:gd name="connsiteY63" fmla="*/ 521656 h 4939827"/>
              <a:gd name="connsiteX64" fmla="*/ 10874834 w 12192000"/>
              <a:gd name="connsiteY64" fmla="*/ 574867 h 4939827"/>
              <a:gd name="connsiteX65" fmla="*/ 10944981 w 12192000"/>
              <a:gd name="connsiteY65" fmla="*/ 615042 h 4939827"/>
              <a:gd name="connsiteX66" fmla="*/ 11006376 w 12192000"/>
              <a:gd name="connsiteY66" fmla="*/ 645957 h 4939827"/>
              <a:gd name="connsiteX67" fmla="*/ 11076308 w 12192000"/>
              <a:gd name="connsiteY67" fmla="*/ 675698 h 4939827"/>
              <a:gd name="connsiteX68" fmla="*/ 11148789 w 12192000"/>
              <a:gd name="connsiteY68" fmla="*/ 685041 h 4939827"/>
              <a:gd name="connsiteX69" fmla="*/ 11249129 w 12192000"/>
              <a:gd name="connsiteY69" fmla="*/ 684218 h 4939827"/>
              <a:gd name="connsiteX70" fmla="*/ 11299915 w 12192000"/>
              <a:gd name="connsiteY70" fmla="*/ 692177 h 4939827"/>
              <a:gd name="connsiteX71" fmla="*/ 11386973 w 12192000"/>
              <a:gd name="connsiteY71" fmla="*/ 708209 h 4939827"/>
              <a:gd name="connsiteX72" fmla="*/ 11500105 w 12192000"/>
              <a:gd name="connsiteY72" fmla="*/ 735014 h 4939827"/>
              <a:gd name="connsiteX73" fmla="*/ 11621735 w 12192000"/>
              <a:gd name="connsiteY73" fmla="*/ 789584 h 4939827"/>
              <a:gd name="connsiteX74" fmla="*/ 11691200 w 12192000"/>
              <a:gd name="connsiteY74" fmla="*/ 867902 h 4939827"/>
              <a:gd name="connsiteX75" fmla="*/ 11819427 w 12192000"/>
              <a:gd name="connsiteY75" fmla="*/ 911634 h 4939827"/>
              <a:gd name="connsiteX76" fmla="*/ 11969720 w 12192000"/>
              <a:gd name="connsiteY76" fmla="*/ 964737 h 4939827"/>
              <a:gd name="connsiteX77" fmla="*/ 12055766 w 12192000"/>
              <a:gd name="connsiteY77" fmla="*/ 991268 h 4939827"/>
              <a:gd name="connsiteX78" fmla="*/ 12171539 w 12192000"/>
              <a:gd name="connsiteY78" fmla="*/ 995427 h 4939827"/>
              <a:gd name="connsiteX79" fmla="*/ 12187831 w 12192000"/>
              <a:gd name="connsiteY79" fmla="*/ 996580 h 4939827"/>
              <a:gd name="connsiteX80" fmla="*/ 12192000 w 12192000"/>
              <a:gd name="connsiteY80" fmla="*/ 996726 h 4939827"/>
              <a:gd name="connsiteX81" fmla="*/ 12192000 w 12192000"/>
              <a:gd name="connsiteY81" fmla="*/ 4939827 h 4939827"/>
              <a:gd name="connsiteX82" fmla="*/ 0 w 12192000"/>
              <a:gd name="connsiteY82" fmla="*/ 4939827 h 4939827"/>
              <a:gd name="connsiteX83" fmla="*/ 0 w 12192000"/>
              <a:gd name="connsiteY83" fmla="*/ 512043 h 4939827"/>
              <a:gd name="connsiteX84" fmla="*/ 7381 w 12192000"/>
              <a:gd name="connsiteY84" fmla="*/ 512580 h 4939827"/>
              <a:gd name="connsiteX85" fmla="*/ 100029 w 12192000"/>
              <a:gd name="connsiteY85" fmla="*/ 504758 h 4939827"/>
              <a:gd name="connsiteX86" fmla="*/ 155244 w 12192000"/>
              <a:gd name="connsiteY86" fmla="*/ 525130 h 4939827"/>
              <a:gd name="connsiteX87" fmla="*/ 254366 w 12192000"/>
              <a:gd name="connsiteY87" fmla="*/ 534449 h 4939827"/>
              <a:gd name="connsiteX88" fmla="*/ 447292 w 12192000"/>
              <a:gd name="connsiteY88" fmla="*/ 542725 h 4939827"/>
              <a:gd name="connsiteX89" fmla="*/ 628105 w 12192000"/>
              <a:gd name="connsiteY89" fmla="*/ 547853 h 4939827"/>
              <a:gd name="connsiteX90" fmla="*/ 783146 w 12192000"/>
              <a:gd name="connsiteY90" fmla="*/ 591799 h 4939827"/>
              <a:gd name="connsiteX91" fmla="*/ 1043676 w 12192000"/>
              <a:gd name="connsiteY91" fmla="*/ 591887 h 4939827"/>
              <a:gd name="connsiteX92" fmla="*/ 1281816 w 12192000"/>
              <a:gd name="connsiteY92" fmla="*/ 520946 h 4939827"/>
              <a:gd name="connsiteX93" fmla="*/ 1486347 w 12192000"/>
              <a:gd name="connsiteY93" fmla="*/ 487310 h 4939827"/>
              <a:gd name="connsiteX94" fmla="*/ 1568079 w 12192000"/>
              <a:gd name="connsiteY94" fmla="*/ 462531 h 4939827"/>
              <a:gd name="connsiteX95" fmla="*/ 1622516 w 12192000"/>
              <a:gd name="connsiteY95" fmla="*/ 466058 h 4939827"/>
              <a:gd name="connsiteX96" fmla="*/ 1655457 w 12192000"/>
              <a:gd name="connsiteY96" fmla="*/ 465359 h 4939827"/>
              <a:gd name="connsiteX97" fmla="*/ 1717454 w 12192000"/>
              <a:gd name="connsiteY97" fmla="*/ 417203 h 4939827"/>
              <a:gd name="connsiteX98" fmla="*/ 1913794 w 12192000"/>
              <a:gd name="connsiteY98" fmla="*/ 365255 h 4939827"/>
              <a:gd name="connsiteX99" fmla="*/ 2129762 w 12192000"/>
              <a:gd name="connsiteY99" fmla="*/ 367832 h 4939827"/>
              <a:gd name="connsiteX100" fmla="*/ 2376970 w 12192000"/>
              <a:gd name="connsiteY100" fmla="*/ 350129 h 4939827"/>
              <a:gd name="connsiteX101" fmla="*/ 2480155 w 12192000"/>
              <a:gd name="connsiteY101" fmla="*/ 359227 h 4939827"/>
              <a:gd name="connsiteX102" fmla="*/ 2586782 w 12192000"/>
              <a:gd name="connsiteY102" fmla="*/ 339352 h 4939827"/>
              <a:gd name="connsiteX103" fmla="*/ 2679617 w 12192000"/>
              <a:gd name="connsiteY103" fmla="*/ 305383 h 4939827"/>
              <a:gd name="connsiteX104" fmla="*/ 2788947 w 12192000"/>
              <a:gd name="connsiteY104" fmla="*/ 250375 h 4939827"/>
              <a:gd name="connsiteX105" fmla="*/ 2965530 w 12192000"/>
              <a:gd name="connsiteY105" fmla="*/ 245958 h 4939827"/>
              <a:gd name="connsiteX106" fmla="*/ 3103677 w 12192000"/>
              <a:gd name="connsiteY106" fmla="*/ 209527 h 4939827"/>
              <a:gd name="connsiteX107" fmla="*/ 3126759 w 12192000"/>
              <a:gd name="connsiteY107" fmla="*/ 211226 h 4939827"/>
              <a:gd name="connsiteX108" fmla="*/ 3164020 w 12192000"/>
              <a:gd name="connsiteY108" fmla="*/ 212779 h 4939827"/>
              <a:gd name="connsiteX109" fmla="*/ 3285019 w 12192000"/>
              <a:gd name="connsiteY109" fmla="*/ 220535 h 4939827"/>
              <a:gd name="connsiteX110" fmla="*/ 3365154 w 12192000"/>
              <a:gd name="connsiteY110" fmla="*/ 226416 h 4939827"/>
              <a:gd name="connsiteX111" fmla="*/ 3367507 w 12192000"/>
              <a:gd name="connsiteY111" fmla="*/ 225416 h 4939827"/>
              <a:gd name="connsiteX112" fmla="*/ 3387567 w 12192000"/>
              <a:gd name="connsiteY112" fmla="*/ 227103 h 4939827"/>
              <a:gd name="connsiteX113" fmla="*/ 3498001 w 12192000"/>
              <a:gd name="connsiteY113" fmla="*/ 231941 h 4939827"/>
              <a:gd name="connsiteX114" fmla="*/ 3561557 w 12192000"/>
              <a:gd name="connsiteY114" fmla="*/ 228095 h 4939827"/>
              <a:gd name="connsiteX115" fmla="*/ 3611920 w 12192000"/>
              <a:gd name="connsiteY115" fmla="*/ 218094 h 4939827"/>
              <a:gd name="connsiteX116" fmla="*/ 3620528 w 12192000"/>
              <a:gd name="connsiteY116" fmla="*/ 218788 h 4939827"/>
              <a:gd name="connsiteX117" fmla="*/ 3620766 w 12192000"/>
              <a:gd name="connsiteY117" fmla="*/ 218511 h 4939827"/>
              <a:gd name="connsiteX118" fmla="*/ 3629977 w 12192000"/>
              <a:gd name="connsiteY118" fmla="*/ 218664 h 4939827"/>
              <a:gd name="connsiteX119" fmla="*/ 3636217 w 12192000"/>
              <a:gd name="connsiteY119" fmla="*/ 220048 h 4939827"/>
              <a:gd name="connsiteX120" fmla="*/ 3709484 w 12192000"/>
              <a:gd name="connsiteY120" fmla="*/ 186927 h 4939827"/>
              <a:gd name="connsiteX121" fmla="*/ 3761342 w 12192000"/>
              <a:gd name="connsiteY121" fmla="*/ 177474 h 4939827"/>
              <a:gd name="connsiteX122" fmla="*/ 3799748 w 12192000"/>
              <a:gd name="connsiteY122" fmla="*/ 167154 h 4939827"/>
              <a:gd name="connsiteX123" fmla="*/ 3922756 w 12192000"/>
              <a:gd name="connsiteY123" fmla="*/ 194044 h 4939827"/>
              <a:gd name="connsiteX124" fmla="*/ 4028476 w 12192000"/>
              <a:gd name="connsiteY124" fmla="*/ 223679 h 4939827"/>
              <a:gd name="connsiteX125" fmla="*/ 4191582 w 12192000"/>
              <a:gd name="connsiteY125" fmla="*/ 238952 h 4939827"/>
              <a:gd name="connsiteX126" fmla="*/ 4251024 w 12192000"/>
              <a:gd name="connsiteY126" fmla="*/ 240874 h 4939827"/>
              <a:gd name="connsiteX127" fmla="*/ 4355275 w 12192000"/>
              <a:gd name="connsiteY127" fmla="*/ 260205 h 4939827"/>
              <a:gd name="connsiteX128" fmla="*/ 4423807 w 12192000"/>
              <a:gd name="connsiteY128" fmla="*/ 270366 h 4939827"/>
              <a:gd name="connsiteX129" fmla="*/ 4558432 w 12192000"/>
              <a:gd name="connsiteY129" fmla="*/ 269194 h 4939827"/>
              <a:gd name="connsiteX130" fmla="*/ 4635061 w 12192000"/>
              <a:gd name="connsiteY130" fmla="*/ 280682 h 4939827"/>
              <a:gd name="connsiteX131" fmla="*/ 4807427 w 12192000"/>
              <a:gd name="connsiteY131" fmla="*/ 276835 h 4939827"/>
              <a:gd name="connsiteX132" fmla="*/ 5028933 w 12192000"/>
              <a:gd name="connsiteY132" fmla="*/ 183887 h 4939827"/>
              <a:gd name="connsiteX133" fmla="*/ 5093642 w 12192000"/>
              <a:gd name="connsiteY133" fmla="*/ 177214 h 4939827"/>
              <a:gd name="connsiteX134" fmla="*/ 5102642 w 12192000"/>
              <a:gd name="connsiteY134" fmla="*/ 186816 h 4939827"/>
              <a:gd name="connsiteX135" fmla="*/ 5193590 w 12192000"/>
              <a:gd name="connsiteY135" fmla="*/ 156458 h 4939827"/>
              <a:gd name="connsiteX136" fmla="*/ 5323922 w 12192000"/>
              <a:gd name="connsiteY136" fmla="*/ 146332 h 4939827"/>
              <a:gd name="connsiteX137" fmla="*/ 5421860 w 12192000"/>
              <a:gd name="connsiteY137" fmla="*/ 167298 h 4939827"/>
              <a:gd name="connsiteX138" fmla="*/ 5476948 w 12192000"/>
              <a:gd name="connsiteY138" fmla="*/ 173249 h 4939827"/>
              <a:gd name="connsiteX139" fmla="*/ 5516842 w 12192000"/>
              <a:gd name="connsiteY139" fmla="*/ 184018 h 4939827"/>
              <a:gd name="connsiteX140" fmla="*/ 5619415 w 12192000"/>
              <a:gd name="connsiteY140" fmla="*/ 176781 h 4939827"/>
              <a:gd name="connsiteX141" fmla="*/ 5789867 w 12192000"/>
              <a:gd name="connsiteY141" fmla="*/ 150304 h 4939827"/>
              <a:gd name="connsiteX142" fmla="*/ 5825953 w 12192000"/>
              <a:gd name="connsiteY142" fmla="*/ 147907 h 4939827"/>
              <a:gd name="connsiteX143" fmla="*/ 5856168 w 12192000"/>
              <a:gd name="connsiteY143" fmla="*/ 158719 h 4939827"/>
              <a:gd name="connsiteX144" fmla="*/ 5862476 w 12192000"/>
              <a:gd name="connsiteY144" fmla="*/ 172447 h 4939827"/>
              <a:gd name="connsiteX145" fmla="*/ 5882195 w 12192000"/>
              <a:gd name="connsiteY145" fmla="*/ 173195 h 4939827"/>
              <a:gd name="connsiteX146" fmla="*/ 5952585 w 12192000"/>
              <a:gd name="connsiteY146" fmla="*/ 161012 h 4939827"/>
              <a:gd name="connsiteX147" fmla="*/ 6001964 w 12192000"/>
              <a:gd name="connsiteY147" fmla="*/ 154786 h 4939827"/>
              <a:gd name="connsiteX148" fmla="*/ 6184207 w 12192000"/>
              <a:gd name="connsiteY148" fmla="*/ 132658 h 4939827"/>
              <a:gd name="connsiteX149" fmla="*/ 6415830 w 12192000"/>
              <a:gd name="connsiteY149" fmla="*/ 136006 h 4939827"/>
              <a:gd name="connsiteX150" fmla="*/ 6756965 w 12192000"/>
              <a:gd name="connsiteY150" fmla="*/ 57636 h 4939827"/>
              <a:gd name="connsiteX151" fmla="*/ 6819400 w 12192000"/>
              <a:gd name="connsiteY151" fmla="*/ 30742 h 4939827"/>
              <a:gd name="connsiteX152" fmla="*/ 6986370 w 12192000"/>
              <a:gd name="connsiteY152" fmla="*/ 12659 h 4939827"/>
              <a:gd name="connsiteX153" fmla="*/ 6989536 w 12192000"/>
              <a:gd name="connsiteY153" fmla="*/ 14528 h 4939827"/>
              <a:gd name="connsiteX154" fmla="*/ 7015933 w 12192000"/>
              <a:gd name="connsiteY154" fmla="*/ 9653 h 4939827"/>
              <a:gd name="connsiteX155" fmla="*/ 7020592 w 12192000"/>
              <a:gd name="connsiteY155" fmla="*/ 1651 h 4939827"/>
              <a:gd name="connsiteX156" fmla="*/ 7025905 w 12192000"/>
              <a:gd name="connsiteY156" fmla="*/ 0 h 4939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12192000" h="4939827">
                <a:moveTo>
                  <a:pt x="7025905" y="0"/>
                </a:moveTo>
                <a:lnTo>
                  <a:pt x="7032579" y="2808"/>
                </a:lnTo>
                <a:cubicBezTo>
                  <a:pt x="7044119" y="6590"/>
                  <a:pt x="7059062" y="10207"/>
                  <a:pt x="7079505" y="12971"/>
                </a:cubicBezTo>
                <a:cubicBezTo>
                  <a:pt x="7111522" y="10537"/>
                  <a:pt x="7122591" y="11519"/>
                  <a:pt x="7158791" y="12462"/>
                </a:cubicBezTo>
                <a:lnTo>
                  <a:pt x="7233338" y="24846"/>
                </a:lnTo>
                <a:cubicBezTo>
                  <a:pt x="7247177" y="23787"/>
                  <a:pt x="7254856" y="25962"/>
                  <a:pt x="7259791" y="29557"/>
                </a:cubicBezTo>
                <a:lnTo>
                  <a:pt x="7263923" y="35029"/>
                </a:lnTo>
                <a:lnTo>
                  <a:pt x="7281549" y="39654"/>
                </a:lnTo>
                <a:lnTo>
                  <a:pt x="7374735" y="65326"/>
                </a:lnTo>
                <a:lnTo>
                  <a:pt x="7376078" y="63849"/>
                </a:lnTo>
                <a:lnTo>
                  <a:pt x="7402026" y="60308"/>
                </a:lnTo>
                <a:lnTo>
                  <a:pt x="7415091" y="77403"/>
                </a:lnTo>
                <a:cubicBezTo>
                  <a:pt x="7421672" y="79965"/>
                  <a:pt x="7475806" y="92960"/>
                  <a:pt x="7488682" y="83440"/>
                </a:cubicBezTo>
                <a:cubicBezTo>
                  <a:pt x="7541625" y="94782"/>
                  <a:pt x="7683214" y="133614"/>
                  <a:pt x="7732750" y="145456"/>
                </a:cubicBezTo>
                <a:cubicBezTo>
                  <a:pt x="7748318" y="162765"/>
                  <a:pt x="7764581" y="171696"/>
                  <a:pt x="7785900" y="154493"/>
                </a:cubicBezTo>
                <a:cubicBezTo>
                  <a:pt x="7822539" y="158614"/>
                  <a:pt x="7915312" y="166523"/>
                  <a:pt x="7952584" y="170181"/>
                </a:cubicBezTo>
                <a:cubicBezTo>
                  <a:pt x="7998047" y="181004"/>
                  <a:pt x="8029749" y="207794"/>
                  <a:pt x="8058681" y="219431"/>
                </a:cubicBezTo>
                <a:cubicBezTo>
                  <a:pt x="8095466" y="185885"/>
                  <a:pt x="8090835" y="241759"/>
                  <a:pt x="8126175" y="240005"/>
                </a:cubicBezTo>
                <a:cubicBezTo>
                  <a:pt x="8163290" y="246246"/>
                  <a:pt x="8238799" y="256773"/>
                  <a:pt x="8281371" y="256875"/>
                </a:cubicBezTo>
                <a:cubicBezTo>
                  <a:pt x="8313651" y="251026"/>
                  <a:pt x="8346882" y="248570"/>
                  <a:pt x="8381609" y="240618"/>
                </a:cubicBezTo>
                <a:lnTo>
                  <a:pt x="8406759" y="232517"/>
                </a:lnTo>
                <a:lnTo>
                  <a:pt x="8426506" y="241842"/>
                </a:lnTo>
                <a:lnTo>
                  <a:pt x="8427949" y="240981"/>
                </a:lnTo>
                <a:cubicBezTo>
                  <a:pt x="8431925" y="239458"/>
                  <a:pt x="8436260" y="239096"/>
                  <a:pt x="8441468" y="241157"/>
                </a:cubicBezTo>
                <a:lnTo>
                  <a:pt x="8565757" y="255317"/>
                </a:lnTo>
                <a:lnTo>
                  <a:pt x="8573171" y="258426"/>
                </a:lnTo>
                <a:lnTo>
                  <a:pt x="8573548" y="258241"/>
                </a:lnTo>
                <a:cubicBezTo>
                  <a:pt x="8575650" y="258391"/>
                  <a:pt x="8618469" y="259217"/>
                  <a:pt x="8622021" y="261028"/>
                </a:cubicBezTo>
                <a:lnTo>
                  <a:pt x="8672650" y="254821"/>
                </a:lnTo>
                <a:cubicBezTo>
                  <a:pt x="8716151" y="260353"/>
                  <a:pt x="8748971" y="243487"/>
                  <a:pt x="8785543" y="263406"/>
                </a:cubicBezTo>
                <a:cubicBezTo>
                  <a:pt x="8826293" y="268498"/>
                  <a:pt x="8797654" y="254573"/>
                  <a:pt x="8830588" y="265483"/>
                </a:cubicBezTo>
                <a:cubicBezTo>
                  <a:pt x="8849202" y="267272"/>
                  <a:pt x="8877544" y="266277"/>
                  <a:pt x="8905142" y="264958"/>
                </a:cubicBezTo>
                <a:lnTo>
                  <a:pt x="8968582" y="262728"/>
                </a:lnTo>
                <a:lnTo>
                  <a:pt x="8972994" y="263284"/>
                </a:lnTo>
                <a:lnTo>
                  <a:pt x="9004605" y="258041"/>
                </a:lnTo>
                <a:lnTo>
                  <a:pt x="9016165" y="261258"/>
                </a:lnTo>
                <a:cubicBezTo>
                  <a:pt x="9028775" y="267579"/>
                  <a:pt x="9039083" y="277488"/>
                  <a:pt x="9043297" y="281547"/>
                </a:cubicBezTo>
                <a:lnTo>
                  <a:pt x="9048315" y="279264"/>
                </a:lnTo>
                <a:lnTo>
                  <a:pt x="9054706" y="278538"/>
                </a:lnTo>
                <a:lnTo>
                  <a:pt x="9070919" y="281810"/>
                </a:lnTo>
                <a:lnTo>
                  <a:pt x="9076813" y="283909"/>
                </a:lnTo>
                <a:cubicBezTo>
                  <a:pt x="9080948" y="285030"/>
                  <a:pt x="9083794" y="285362"/>
                  <a:pt x="9085871" y="285133"/>
                </a:cubicBezTo>
                <a:lnTo>
                  <a:pt x="9086159" y="284887"/>
                </a:lnTo>
                <a:lnTo>
                  <a:pt x="9134606" y="288168"/>
                </a:lnTo>
                <a:cubicBezTo>
                  <a:pt x="9149441" y="274272"/>
                  <a:pt x="9194106" y="309414"/>
                  <a:pt x="9195590" y="279568"/>
                </a:cubicBezTo>
                <a:cubicBezTo>
                  <a:pt x="9212898" y="284479"/>
                  <a:pt x="9220866" y="298055"/>
                  <a:pt x="9219336" y="278133"/>
                </a:cubicBezTo>
                <a:cubicBezTo>
                  <a:pt x="9225159" y="279201"/>
                  <a:pt x="9229164" y="278078"/>
                  <a:pt x="9232362" y="275894"/>
                </a:cubicBezTo>
                <a:lnTo>
                  <a:pt x="9283638" y="299924"/>
                </a:lnTo>
                <a:lnTo>
                  <a:pt x="9371484" y="329634"/>
                </a:lnTo>
                <a:lnTo>
                  <a:pt x="9404829" y="339038"/>
                </a:lnTo>
                <a:lnTo>
                  <a:pt x="9427021" y="358784"/>
                </a:lnTo>
                <a:cubicBezTo>
                  <a:pt x="9500124" y="364086"/>
                  <a:pt x="9604652" y="390635"/>
                  <a:pt x="9670844" y="405128"/>
                </a:cubicBezTo>
                <a:cubicBezTo>
                  <a:pt x="9688531" y="417998"/>
                  <a:pt x="9762277" y="426463"/>
                  <a:pt x="9816083" y="416573"/>
                </a:cubicBezTo>
                <a:lnTo>
                  <a:pt x="9936741" y="437044"/>
                </a:lnTo>
                <a:cubicBezTo>
                  <a:pt x="9978091" y="447025"/>
                  <a:pt x="10008641" y="443705"/>
                  <a:pt x="10050093" y="443783"/>
                </a:cubicBezTo>
                <a:cubicBezTo>
                  <a:pt x="10074709" y="448779"/>
                  <a:pt x="10088915" y="449258"/>
                  <a:pt x="10130090" y="459520"/>
                </a:cubicBezTo>
                <a:cubicBezTo>
                  <a:pt x="10137791" y="458564"/>
                  <a:pt x="10165777" y="459877"/>
                  <a:pt x="10173456" y="457749"/>
                </a:cubicBezTo>
                <a:lnTo>
                  <a:pt x="10218232" y="459820"/>
                </a:lnTo>
                <a:lnTo>
                  <a:pt x="10354176" y="471377"/>
                </a:lnTo>
                <a:cubicBezTo>
                  <a:pt x="10367946" y="478917"/>
                  <a:pt x="10417270" y="488110"/>
                  <a:pt x="10430681" y="481226"/>
                </a:cubicBezTo>
                <a:cubicBezTo>
                  <a:pt x="10441804" y="481366"/>
                  <a:pt x="10469025" y="490181"/>
                  <a:pt x="10478169" y="481774"/>
                </a:cubicBezTo>
                <a:cubicBezTo>
                  <a:pt x="10503830" y="488972"/>
                  <a:pt x="10531359" y="489751"/>
                  <a:pt x="10540907" y="485607"/>
                </a:cubicBezTo>
                <a:cubicBezTo>
                  <a:pt x="10569054" y="475472"/>
                  <a:pt x="10590882" y="489185"/>
                  <a:pt x="10614941" y="487592"/>
                </a:cubicBezTo>
                <a:cubicBezTo>
                  <a:pt x="10654657" y="492458"/>
                  <a:pt x="10645652" y="516778"/>
                  <a:pt x="10674098" y="521656"/>
                </a:cubicBezTo>
                <a:cubicBezTo>
                  <a:pt x="10737163" y="537583"/>
                  <a:pt x="10829686" y="559302"/>
                  <a:pt x="10874834" y="574867"/>
                </a:cubicBezTo>
                <a:cubicBezTo>
                  <a:pt x="10919981" y="590432"/>
                  <a:pt x="10878682" y="577481"/>
                  <a:pt x="10944981" y="615042"/>
                </a:cubicBezTo>
                <a:cubicBezTo>
                  <a:pt x="10976235" y="616974"/>
                  <a:pt x="10982969" y="648568"/>
                  <a:pt x="11006376" y="645957"/>
                </a:cubicBezTo>
                <a:cubicBezTo>
                  <a:pt x="11005343" y="630631"/>
                  <a:pt x="11047577" y="676048"/>
                  <a:pt x="11076308" y="675698"/>
                </a:cubicBezTo>
                <a:cubicBezTo>
                  <a:pt x="11093142" y="677175"/>
                  <a:pt x="11131116" y="681348"/>
                  <a:pt x="11148789" y="685041"/>
                </a:cubicBezTo>
                <a:cubicBezTo>
                  <a:pt x="11177310" y="688243"/>
                  <a:pt x="11217768" y="714725"/>
                  <a:pt x="11249129" y="684218"/>
                </a:cubicBezTo>
                <a:cubicBezTo>
                  <a:pt x="11276269" y="697037"/>
                  <a:pt x="11257432" y="693670"/>
                  <a:pt x="11299915" y="692177"/>
                </a:cubicBezTo>
                <a:cubicBezTo>
                  <a:pt x="11314401" y="703224"/>
                  <a:pt x="11371412" y="714421"/>
                  <a:pt x="11386973" y="708209"/>
                </a:cubicBezTo>
                <a:cubicBezTo>
                  <a:pt x="11425657" y="716286"/>
                  <a:pt x="11454555" y="715485"/>
                  <a:pt x="11500105" y="735014"/>
                </a:cubicBezTo>
                <a:cubicBezTo>
                  <a:pt x="11545172" y="751781"/>
                  <a:pt x="11573053" y="787789"/>
                  <a:pt x="11621735" y="789584"/>
                </a:cubicBezTo>
                <a:lnTo>
                  <a:pt x="11691200" y="867902"/>
                </a:lnTo>
                <a:cubicBezTo>
                  <a:pt x="11734106" y="911360"/>
                  <a:pt x="11773008" y="895495"/>
                  <a:pt x="11819427" y="911634"/>
                </a:cubicBezTo>
                <a:lnTo>
                  <a:pt x="11969720" y="964737"/>
                </a:lnTo>
                <a:cubicBezTo>
                  <a:pt x="12009110" y="978008"/>
                  <a:pt x="12010206" y="989588"/>
                  <a:pt x="12055766" y="991268"/>
                </a:cubicBezTo>
                <a:cubicBezTo>
                  <a:pt x="12105723" y="1003445"/>
                  <a:pt x="12068493" y="1020292"/>
                  <a:pt x="12171539" y="995427"/>
                </a:cubicBezTo>
                <a:cubicBezTo>
                  <a:pt x="12174929" y="995822"/>
                  <a:pt x="12180763" y="996228"/>
                  <a:pt x="12187831" y="996580"/>
                </a:cubicBezTo>
                <a:lnTo>
                  <a:pt x="12192000" y="996726"/>
                </a:lnTo>
                <a:lnTo>
                  <a:pt x="12192000" y="4939827"/>
                </a:lnTo>
                <a:lnTo>
                  <a:pt x="0" y="4939827"/>
                </a:lnTo>
                <a:lnTo>
                  <a:pt x="0" y="512043"/>
                </a:lnTo>
                <a:lnTo>
                  <a:pt x="7381" y="512580"/>
                </a:lnTo>
                <a:cubicBezTo>
                  <a:pt x="39359" y="514524"/>
                  <a:pt x="72732" y="514144"/>
                  <a:pt x="100029" y="504758"/>
                </a:cubicBezTo>
                <a:cubicBezTo>
                  <a:pt x="115935" y="525779"/>
                  <a:pt x="143126" y="489229"/>
                  <a:pt x="155244" y="525130"/>
                </a:cubicBezTo>
                <a:cubicBezTo>
                  <a:pt x="173881" y="522487"/>
                  <a:pt x="242791" y="514086"/>
                  <a:pt x="254366" y="534449"/>
                </a:cubicBezTo>
                <a:cubicBezTo>
                  <a:pt x="303041" y="537382"/>
                  <a:pt x="380161" y="541650"/>
                  <a:pt x="447292" y="542725"/>
                </a:cubicBezTo>
                <a:cubicBezTo>
                  <a:pt x="530282" y="553078"/>
                  <a:pt x="572130" y="539673"/>
                  <a:pt x="628105" y="547853"/>
                </a:cubicBezTo>
                <a:cubicBezTo>
                  <a:pt x="661608" y="509671"/>
                  <a:pt x="746152" y="605137"/>
                  <a:pt x="783146" y="591799"/>
                </a:cubicBezTo>
                <a:cubicBezTo>
                  <a:pt x="862499" y="590113"/>
                  <a:pt x="949481" y="579142"/>
                  <a:pt x="1043676" y="591887"/>
                </a:cubicBezTo>
                <a:cubicBezTo>
                  <a:pt x="1120353" y="576991"/>
                  <a:pt x="1172004" y="553592"/>
                  <a:pt x="1281816" y="520946"/>
                </a:cubicBezTo>
                <a:cubicBezTo>
                  <a:pt x="1339915" y="511282"/>
                  <a:pt x="1459480" y="554579"/>
                  <a:pt x="1486347" y="487310"/>
                </a:cubicBezTo>
                <a:cubicBezTo>
                  <a:pt x="1507765" y="532008"/>
                  <a:pt x="1539168" y="465954"/>
                  <a:pt x="1568079" y="462531"/>
                </a:cubicBezTo>
                <a:cubicBezTo>
                  <a:pt x="1587821" y="491525"/>
                  <a:pt x="1601468" y="469316"/>
                  <a:pt x="1622516" y="466058"/>
                </a:cubicBezTo>
                <a:cubicBezTo>
                  <a:pt x="1630056" y="483510"/>
                  <a:pt x="1647504" y="484261"/>
                  <a:pt x="1655457" y="465359"/>
                </a:cubicBezTo>
                <a:cubicBezTo>
                  <a:pt x="1651800" y="419723"/>
                  <a:pt x="1709718" y="447719"/>
                  <a:pt x="1717454" y="417203"/>
                </a:cubicBezTo>
                <a:cubicBezTo>
                  <a:pt x="1753115" y="414011"/>
                  <a:pt x="1882851" y="412376"/>
                  <a:pt x="1913794" y="365255"/>
                </a:cubicBezTo>
                <a:cubicBezTo>
                  <a:pt x="2001060" y="361067"/>
                  <a:pt x="2099559" y="366414"/>
                  <a:pt x="2129762" y="367832"/>
                </a:cubicBezTo>
                <a:cubicBezTo>
                  <a:pt x="2215380" y="355065"/>
                  <a:pt x="2248807" y="343296"/>
                  <a:pt x="2376970" y="350129"/>
                </a:cubicBezTo>
                <a:cubicBezTo>
                  <a:pt x="2393251" y="360463"/>
                  <a:pt x="2473371" y="379419"/>
                  <a:pt x="2480155" y="359227"/>
                </a:cubicBezTo>
                <a:cubicBezTo>
                  <a:pt x="2520060" y="359505"/>
                  <a:pt x="2561270" y="311415"/>
                  <a:pt x="2586782" y="339352"/>
                </a:cubicBezTo>
                <a:cubicBezTo>
                  <a:pt x="2585230" y="294982"/>
                  <a:pt x="2653633" y="316689"/>
                  <a:pt x="2679617" y="305383"/>
                </a:cubicBezTo>
                <a:cubicBezTo>
                  <a:pt x="2721434" y="266011"/>
                  <a:pt x="2746765" y="276002"/>
                  <a:pt x="2788947" y="250375"/>
                </a:cubicBezTo>
                <a:cubicBezTo>
                  <a:pt x="2851672" y="235447"/>
                  <a:pt x="2913075" y="252766"/>
                  <a:pt x="2965530" y="245958"/>
                </a:cubicBezTo>
                <a:cubicBezTo>
                  <a:pt x="3001911" y="238336"/>
                  <a:pt x="3090203" y="217828"/>
                  <a:pt x="3103677" y="209527"/>
                </a:cubicBezTo>
                <a:lnTo>
                  <a:pt x="3126759" y="211226"/>
                </a:lnTo>
                <a:cubicBezTo>
                  <a:pt x="3136908" y="211889"/>
                  <a:pt x="3148903" y="212490"/>
                  <a:pt x="3164020" y="212779"/>
                </a:cubicBezTo>
                <a:cubicBezTo>
                  <a:pt x="3225474" y="210084"/>
                  <a:pt x="3231859" y="218227"/>
                  <a:pt x="3285019" y="220535"/>
                </a:cubicBezTo>
                <a:cubicBezTo>
                  <a:pt x="3318541" y="222809"/>
                  <a:pt x="3359787" y="223898"/>
                  <a:pt x="3365154" y="226416"/>
                </a:cubicBezTo>
                <a:lnTo>
                  <a:pt x="3367507" y="225416"/>
                </a:lnTo>
                <a:cubicBezTo>
                  <a:pt x="3377583" y="223667"/>
                  <a:pt x="3383502" y="224760"/>
                  <a:pt x="3387567" y="227103"/>
                </a:cubicBezTo>
                <a:lnTo>
                  <a:pt x="3498001" y="231941"/>
                </a:lnTo>
                <a:cubicBezTo>
                  <a:pt x="3513569" y="226158"/>
                  <a:pt x="3539132" y="232525"/>
                  <a:pt x="3561557" y="228095"/>
                </a:cubicBezTo>
                <a:cubicBezTo>
                  <a:pt x="3574944" y="230843"/>
                  <a:pt x="3597426" y="216287"/>
                  <a:pt x="3611920" y="218094"/>
                </a:cubicBezTo>
                <a:lnTo>
                  <a:pt x="3620528" y="218788"/>
                </a:lnTo>
                <a:lnTo>
                  <a:pt x="3620766" y="218511"/>
                </a:lnTo>
                <a:cubicBezTo>
                  <a:pt x="3622780" y="218042"/>
                  <a:pt x="3625663" y="218038"/>
                  <a:pt x="3629977" y="218664"/>
                </a:cubicBezTo>
                <a:lnTo>
                  <a:pt x="3636217" y="220048"/>
                </a:lnTo>
                <a:lnTo>
                  <a:pt x="3709484" y="186927"/>
                </a:lnTo>
                <a:cubicBezTo>
                  <a:pt x="3731015" y="183190"/>
                  <a:pt x="3745790" y="180810"/>
                  <a:pt x="3761342" y="177474"/>
                </a:cubicBezTo>
                <a:lnTo>
                  <a:pt x="3799748" y="167154"/>
                </a:lnTo>
                <a:lnTo>
                  <a:pt x="3922756" y="194044"/>
                </a:lnTo>
                <a:cubicBezTo>
                  <a:pt x="3960877" y="203465"/>
                  <a:pt x="3965250" y="215357"/>
                  <a:pt x="4028476" y="223679"/>
                </a:cubicBezTo>
                <a:cubicBezTo>
                  <a:pt x="4088751" y="228019"/>
                  <a:pt x="4139112" y="248870"/>
                  <a:pt x="4191582" y="238952"/>
                </a:cubicBezTo>
                <a:cubicBezTo>
                  <a:pt x="4210842" y="254091"/>
                  <a:pt x="4229809" y="260810"/>
                  <a:pt x="4251024" y="240874"/>
                </a:cubicBezTo>
                <a:cubicBezTo>
                  <a:pt x="4306627" y="250935"/>
                  <a:pt x="4317066" y="281625"/>
                  <a:pt x="4355275" y="260205"/>
                </a:cubicBezTo>
                <a:cubicBezTo>
                  <a:pt x="4390577" y="327090"/>
                  <a:pt x="4385658" y="272111"/>
                  <a:pt x="4423807" y="270366"/>
                </a:cubicBezTo>
                <a:cubicBezTo>
                  <a:pt x="4457666" y="271864"/>
                  <a:pt x="4523223" y="267475"/>
                  <a:pt x="4558432" y="269194"/>
                </a:cubicBezTo>
                <a:cubicBezTo>
                  <a:pt x="4594553" y="230955"/>
                  <a:pt x="4596517" y="287120"/>
                  <a:pt x="4635061" y="280682"/>
                </a:cubicBezTo>
                <a:cubicBezTo>
                  <a:pt x="4676560" y="281955"/>
                  <a:pt x="4741782" y="292968"/>
                  <a:pt x="4807427" y="276835"/>
                </a:cubicBezTo>
                <a:cubicBezTo>
                  <a:pt x="4876769" y="256626"/>
                  <a:pt x="4951997" y="249407"/>
                  <a:pt x="5028933" y="183887"/>
                </a:cubicBezTo>
                <a:cubicBezTo>
                  <a:pt x="5044713" y="164149"/>
                  <a:pt x="5073685" y="161161"/>
                  <a:pt x="5093642" y="177214"/>
                </a:cubicBezTo>
                <a:cubicBezTo>
                  <a:pt x="5097077" y="179978"/>
                  <a:pt x="5100108" y="183212"/>
                  <a:pt x="5102642" y="186816"/>
                </a:cubicBezTo>
                <a:cubicBezTo>
                  <a:pt x="5150234" y="139156"/>
                  <a:pt x="5169674" y="190314"/>
                  <a:pt x="5193590" y="156458"/>
                </a:cubicBezTo>
                <a:cubicBezTo>
                  <a:pt x="5257854" y="151722"/>
                  <a:pt x="5301917" y="175841"/>
                  <a:pt x="5323922" y="146332"/>
                </a:cubicBezTo>
                <a:cubicBezTo>
                  <a:pt x="5355266" y="153538"/>
                  <a:pt x="5392601" y="198271"/>
                  <a:pt x="5421860" y="167298"/>
                </a:cubicBezTo>
                <a:cubicBezTo>
                  <a:pt x="5420630" y="196364"/>
                  <a:pt x="5461576" y="151467"/>
                  <a:pt x="5476948" y="173249"/>
                </a:cubicBezTo>
                <a:cubicBezTo>
                  <a:pt x="5487334" y="191763"/>
                  <a:pt x="5502178" y="182456"/>
                  <a:pt x="5516842" y="184018"/>
                </a:cubicBezTo>
                <a:cubicBezTo>
                  <a:pt x="5533140" y="200158"/>
                  <a:pt x="5599828" y="189750"/>
                  <a:pt x="5619415" y="176781"/>
                </a:cubicBezTo>
                <a:cubicBezTo>
                  <a:pt x="5690073" y="168499"/>
                  <a:pt x="5748631" y="186964"/>
                  <a:pt x="5789867" y="150304"/>
                </a:cubicBezTo>
                <a:cubicBezTo>
                  <a:pt x="5802836" y="146282"/>
                  <a:pt x="5814753" y="145947"/>
                  <a:pt x="5825953" y="147907"/>
                </a:cubicBezTo>
                <a:lnTo>
                  <a:pt x="5856168" y="158719"/>
                </a:lnTo>
                <a:lnTo>
                  <a:pt x="5862476" y="172447"/>
                </a:lnTo>
                <a:lnTo>
                  <a:pt x="5882195" y="173195"/>
                </a:lnTo>
                <a:lnTo>
                  <a:pt x="5952585" y="161012"/>
                </a:lnTo>
                <a:cubicBezTo>
                  <a:pt x="5962273" y="166588"/>
                  <a:pt x="5992020" y="151579"/>
                  <a:pt x="6001964" y="154786"/>
                </a:cubicBezTo>
                <a:cubicBezTo>
                  <a:pt x="6061748" y="122178"/>
                  <a:pt x="6101539" y="131534"/>
                  <a:pt x="6184207" y="132658"/>
                </a:cubicBezTo>
                <a:cubicBezTo>
                  <a:pt x="6266582" y="127016"/>
                  <a:pt x="6286876" y="151859"/>
                  <a:pt x="6415830" y="136006"/>
                </a:cubicBezTo>
                <a:cubicBezTo>
                  <a:pt x="6563502" y="116945"/>
                  <a:pt x="6684679" y="79367"/>
                  <a:pt x="6756965" y="57636"/>
                </a:cubicBezTo>
                <a:cubicBezTo>
                  <a:pt x="6761544" y="48663"/>
                  <a:pt x="6812642" y="36519"/>
                  <a:pt x="6819400" y="30742"/>
                </a:cubicBezTo>
                <a:lnTo>
                  <a:pt x="6986370" y="12659"/>
                </a:lnTo>
                <a:lnTo>
                  <a:pt x="6989536" y="14528"/>
                </a:lnTo>
                <a:cubicBezTo>
                  <a:pt x="7002946" y="17364"/>
                  <a:pt x="7010700" y="14716"/>
                  <a:pt x="7015933" y="9653"/>
                </a:cubicBezTo>
                <a:lnTo>
                  <a:pt x="7020592" y="1651"/>
                </a:lnTo>
                <a:lnTo>
                  <a:pt x="7025905"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5021E335-47B2-4186-B986-E5F3B5D33194}"/>
              </a:ext>
            </a:extLst>
          </p:cNvPr>
          <p:cNvSpPr>
            <a:spLocks noGrp="1"/>
          </p:cNvSpPr>
          <p:nvPr>
            <p:ph type="ctrTitle"/>
          </p:nvPr>
        </p:nvSpPr>
        <p:spPr>
          <a:xfrm>
            <a:off x="1184744" y="5198168"/>
            <a:ext cx="9859618" cy="642797"/>
          </a:xfrm>
        </p:spPr>
        <p:txBody>
          <a:bodyPr>
            <a:normAutofit/>
          </a:bodyPr>
          <a:lstStyle/>
          <a:p>
            <a:r>
              <a:rPr lang="nl-NL" sz="3600"/>
              <a:t>Alcohol </a:t>
            </a:r>
          </a:p>
        </p:txBody>
      </p:sp>
      <p:sp>
        <p:nvSpPr>
          <p:cNvPr id="3" name="Ondertitel 2">
            <a:extLst>
              <a:ext uri="{FF2B5EF4-FFF2-40B4-BE49-F238E27FC236}">
                <a16:creationId xmlns:a16="http://schemas.microsoft.com/office/drawing/2014/main" id="{BBD9C537-2BCA-497C-BE49-3C73F27016C8}"/>
              </a:ext>
            </a:extLst>
          </p:cNvPr>
          <p:cNvSpPr>
            <a:spLocks noGrp="1"/>
          </p:cNvSpPr>
          <p:nvPr>
            <p:ph type="subTitle" idx="1"/>
          </p:nvPr>
        </p:nvSpPr>
        <p:spPr>
          <a:xfrm>
            <a:off x="2198774" y="5928655"/>
            <a:ext cx="7831559" cy="410689"/>
          </a:xfrm>
        </p:spPr>
        <p:txBody>
          <a:bodyPr>
            <a:normAutofit/>
          </a:bodyPr>
          <a:lstStyle/>
          <a:p>
            <a:endParaRPr lang="nl-NL" sz="1600"/>
          </a:p>
        </p:txBody>
      </p:sp>
      <p:sp>
        <p:nvSpPr>
          <p:cNvPr id="139" name="Freeform: Shape 138">
            <a:extLst>
              <a:ext uri="{FF2B5EF4-FFF2-40B4-BE49-F238E27FC236}">
                <a16:creationId xmlns:a16="http://schemas.microsoft.com/office/drawing/2014/main" id="{3389D0BC-BA1D-4360-88F9-D9ECCBDAB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7950" y="647758"/>
            <a:ext cx="8355105" cy="4392652"/>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0" name="Picture 2" descr="Wat doet alcohol met je lichaam? | gezondheid.be">
            <a:extLst>
              <a:ext uri="{FF2B5EF4-FFF2-40B4-BE49-F238E27FC236}">
                <a16:creationId xmlns:a16="http://schemas.microsoft.com/office/drawing/2014/main" id="{16D6F153-8145-48D8-83E2-2BEFF077E83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625474" y="807071"/>
            <a:ext cx="6940055" cy="4074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090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5FAB31-3C4B-42CF-9206-91E1A49418AF}"/>
              </a:ext>
            </a:extLst>
          </p:cNvPr>
          <p:cNvSpPr>
            <a:spLocks noGrp="1"/>
          </p:cNvSpPr>
          <p:nvPr>
            <p:ph type="title"/>
          </p:nvPr>
        </p:nvSpPr>
        <p:spPr>
          <a:xfrm>
            <a:off x="1629751" y="934327"/>
            <a:ext cx="8924392" cy="1058275"/>
          </a:xfrm>
        </p:spPr>
        <p:txBody>
          <a:bodyPr>
            <a:normAutofit/>
          </a:bodyPr>
          <a:lstStyle/>
          <a:p>
            <a:pPr algn="ctr"/>
            <a:r>
              <a:rPr lang="nl-NL"/>
              <a:t>Effecten alcohol bij jongeren </a:t>
            </a:r>
          </a:p>
        </p:txBody>
      </p:sp>
      <p:sp>
        <p:nvSpPr>
          <p:cNvPr id="19" name="Freeform: Shape 18">
            <a:extLst>
              <a:ext uri="{FF2B5EF4-FFF2-40B4-BE49-F238E27FC236}">
                <a16:creationId xmlns:a16="http://schemas.microsoft.com/office/drawing/2014/main" id="{6295B176-FA0E-4B6A-A190-5E2E82BEA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93813" y="2337807"/>
            <a:ext cx="9604374" cy="3585866"/>
          </a:xfrm>
          <a:custGeom>
            <a:avLst/>
            <a:gdLst>
              <a:gd name="connsiteX0" fmla="*/ 0 w 9604374"/>
              <a:gd name="connsiteY0" fmla="*/ 0 h 3585866"/>
              <a:gd name="connsiteX1" fmla="*/ 9604374 w 9604374"/>
              <a:gd name="connsiteY1" fmla="*/ 0 h 3585866"/>
              <a:gd name="connsiteX2" fmla="*/ 9604374 w 9604374"/>
              <a:gd name="connsiteY2" fmla="*/ 3095088 h 3585866"/>
              <a:gd name="connsiteX3" fmla="*/ 9591455 w 9604374"/>
              <a:gd name="connsiteY3" fmla="*/ 3097044 h 3585866"/>
              <a:gd name="connsiteX4" fmla="*/ 9285147 w 9604374"/>
              <a:gd name="connsiteY4" fmla="*/ 3164182 h 3585866"/>
              <a:gd name="connsiteX5" fmla="*/ 9114078 w 9604374"/>
              <a:gd name="connsiteY5" fmla="*/ 3164299 h 3585866"/>
              <a:gd name="connsiteX6" fmla="*/ 8999665 w 9604374"/>
              <a:gd name="connsiteY6" fmla="*/ 3157864 h 3585866"/>
              <a:gd name="connsiteX7" fmla="*/ 8925240 w 9604374"/>
              <a:gd name="connsiteY7" fmla="*/ 3152135 h 3585866"/>
              <a:gd name="connsiteX8" fmla="*/ 8868257 w 9604374"/>
              <a:gd name="connsiteY8" fmla="*/ 3146819 h 3585866"/>
              <a:gd name="connsiteX9" fmla="*/ 8792363 w 9604374"/>
              <a:gd name="connsiteY9" fmla="*/ 3146856 h 3585866"/>
              <a:gd name="connsiteX10" fmla="*/ 8668399 w 9604374"/>
              <a:gd name="connsiteY10" fmla="*/ 3196893 h 3585866"/>
              <a:gd name="connsiteX11" fmla="*/ 8474043 w 9604374"/>
              <a:gd name="connsiteY11" fmla="*/ 3240734 h 3585866"/>
              <a:gd name="connsiteX12" fmla="*/ 8317555 w 9604374"/>
              <a:gd name="connsiteY12" fmla="*/ 3247156 h 3585866"/>
              <a:gd name="connsiteX13" fmla="*/ 8280111 w 9604374"/>
              <a:gd name="connsiteY13" fmla="*/ 3255812 h 3585866"/>
              <a:gd name="connsiteX14" fmla="*/ 8096088 w 9604374"/>
              <a:gd name="connsiteY14" fmla="*/ 3253903 h 3585866"/>
              <a:gd name="connsiteX15" fmla="*/ 7825642 w 9604374"/>
              <a:gd name="connsiteY15" fmla="*/ 3271628 h 3585866"/>
              <a:gd name="connsiteX16" fmla="*/ 7531820 w 9604374"/>
              <a:gd name="connsiteY16" fmla="*/ 3252671 h 3585866"/>
              <a:gd name="connsiteX17" fmla="*/ 7193751 w 9604374"/>
              <a:gd name="connsiteY17" fmla="*/ 3245192 h 3585866"/>
              <a:gd name="connsiteX18" fmla="*/ 6976768 w 9604374"/>
              <a:gd name="connsiteY18" fmla="*/ 3238559 h 3585866"/>
              <a:gd name="connsiteX19" fmla="*/ 6756462 w 9604374"/>
              <a:gd name="connsiteY19" fmla="*/ 3273268 h 3585866"/>
              <a:gd name="connsiteX20" fmla="*/ 6512214 w 9604374"/>
              <a:gd name="connsiteY20" fmla="*/ 3298845 h 3585866"/>
              <a:gd name="connsiteX21" fmla="*/ 6289569 w 9604374"/>
              <a:gd name="connsiteY21" fmla="*/ 3301118 h 3585866"/>
              <a:gd name="connsiteX22" fmla="*/ 6157816 w 9604374"/>
              <a:gd name="connsiteY22" fmla="*/ 3308643 h 3585866"/>
              <a:gd name="connsiteX23" fmla="*/ 6110062 w 9604374"/>
              <a:gd name="connsiteY23" fmla="*/ 3321185 h 3585866"/>
              <a:gd name="connsiteX24" fmla="*/ 6041832 w 9604374"/>
              <a:gd name="connsiteY24" fmla="*/ 3332190 h 3585866"/>
              <a:gd name="connsiteX25" fmla="*/ 5923195 w 9604374"/>
              <a:gd name="connsiteY25" fmla="*/ 3359104 h 3585866"/>
              <a:gd name="connsiteX26" fmla="*/ 5770972 w 9604374"/>
              <a:gd name="connsiteY26" fmla="*/ 3369893 h 3585866"/>
              <a:gd name="connsiteX27" fmla="*/ 5632583 w 9604374"/>
              <a:gd name="connsiteY27" fmla="*/ 3357730 h 3585866"/>
              <a:gd name="connsiteX28" fmla="*/ 5539996 w 9604374"/>
              <a:gd name="connsiteY28" fmla="*/ 3352890 h 3585866"/>
              <a:gd name="connsiteX29" fmla="*/ 5315460 w 9604374"/>
              <a:gd name="connsiteY29" fmla="*/ 3350411 h 3585866"/>
              <a:gd name="connsiteX30" fmla="*/ 5072455 w 9604374"/>
              <a:gd name="connsiteY30" fmla="*/ 3338147 h 3585866"/>
              <a:gd name="connsiteX31" fmla="*/ 5016364 w 9604374"/>
              <a:gd name="connsiteY31" fmla="*/ 3348937 h 3585866"/>
              <a:gd name="connsiteX32" fmla="*/ 4922276 w 9604374"/>
              <a:gd name="connsiteY32" fmla="*/ 3366515 h 3585866"/>
              <a:gd name="connsiteX33" fmla="*/ 4856444 w 9604374"/>
              <a:gd name="connsiteY33" fmla="*/ 3399463 h 3585866"/>
              <a:gd name="connsiteX34" fmla="*/ 4775993 w 9604374"/>
              <a:gd name="connsiteY34" fmla="*/ 3406312 h 3585866"/>
              <a:gd name="connsiteX35" fmla="*/ 4667320 w 9604374"/>
              <a:gd name="connsiteY35" fmla="*/ 3397926 h 3585866"/>
              <a:gd name="connsiteX36" fmla="*/ 4540268 w 9604374"/>
              <a:gd name="connsiteY36" fmla="*/ 3424464 h 3585866"/>
              <a:gd name="connsiteX37" fmla="*/ 4465491 w 9604374"/>
              <a:gd name="connsiteY37" fmla="*/ 3433154 h 3585866"/>
              <a:gd name="connsiteX38" fmla="*/ 4262864 w 9604374"/>
              <a:gd name="connsiteY38" fmla="*/ 3464075 h 3585866"/>
              <a:gd name="connsiteX39" fmla="*/ 4175005 w 9604374"/>
              <a:gd name="connsiteY39" fmla="*/ 3493545 h 3585866"/>
              <a:gd name="connsiteX40" fmla="*/ 4030100 w 9604374"/>
              <a:gd name="connsiteY40" fmla="*/ 3514212 h 3585866"/>
              <a:gd name="connsiteX41" fmla="*/ 3926631 w 9604374"/>
              <a:gd name="connsiteY41" fmla="*/ 3525304 h 3585866"/>
              <a:gd name="connsiteX42" fmla="*/ 3897306 w 9604374"/>
              <a:gd name="connsiteY42" fmla="*/ 3547095 h 3585866"/>
              <a:gd name="connsiteX43" fmla="*/ 3896886 w 9604374"/>
              <a:gd name="connsiteY43" fmla="*/ 3547500 h 3585866"/>
              <a:gd name="connsiteX44" fmla="*/ 3834004 w 9604374"/>
              <a:gd name="connsiteY44" fmla="*/ 3550510 h 3585866"/>
              <a:gd name="connsiteX45" fmla="*/ 3696227 w 9604374"/>
              <a:gd name="connsiteY45" fmla="*/ 3574175 h 3585866"/>
              <a:gd name="connsiteX46" fmla="*/ 3652821 w 9604374"/>
              <a:gd name="connsiteY46" fmla="*/ 3580368 h 3585866"/>
              <a:gd name="connsiteX47" fmla="*/ 3629691 w 9604374"/>
              <a:gd name="connsiteY47" fmla="*/ 3585866 h 3585866"/>
              <a:gd name="connsiteX48" fmla="*/ 3595018 w 9604374"/>
              <a:gd name="connsiteY48" fmla="*/ 3571623 h 3585866"/>
              <a:gd name="connsiteX49" fmla="*/ 3551656 w 9604374"/>
              <a:gd name="connsiteY49" fmla="*/ 3577800 h 3585866"/>
              <a:gd name="connsiteX50" fmla="*/ 3541558 w 9604374"/>
              <a:gd name="connsiteY50" fmla="*/ 3579797 h 3585866"/>
              <a:gd name="connsiteX51" fmla="*/ 3465708 w 9604374"/>
              <a:gd name="connsiteY51" fmla="*/ 3565931 h 3585866"/>
              <a:gd name="connsiteX52" fmla="*/ 3458313 w 9604374"/>
              <a:gd name="connsiteY52" fmla="*/ 3560366 h 3585866"/>
              <a:gd name="connsiteX53" fmla="*/ 3420278 w 9604374"/>
              <a:gd name="connsiteY53" fmla="*/ 3557947 h 3585866"/>
              <a:gd name="connsiteX54" fmla="*/ 3415952 w 9604374"/>
              <a:gd name="connsiteY54" fmla="*/ 3559424 h 3585866"/>
              <a:gd name="connsiteX55" fmla="*/ 3384432 w 9604374"/>
              <a:gd name="connsiteY55" fmla="*/ 3550905 h 3585866"/>
              <a:gd name="connsiteX56" fmla="*/ 3258039 w 9604374"/>
              <a:gd name="connsiteY56" fmla="*/ 3535884 h 3585866"/>
              <a:gd name="connsiteX57" fmla="*/ 3015008 w 9604374"/>
              <a:gd name="connsiteY57" fmla="*/ 3528000 h 3585866"/>
              <a:gd name="connsiteX58" fmla="*/ 2761910 w 9604374"/>
              <a:gd name="connsiteY58" fmla="*/ 3505496 h 3585866"/>
              <a:gd name="connsiteX59" fmla="*/ 2521923 w 9604374"/>
              <a:gd name="connsiteY59" fmla="*/ 3514208 h 3585866"/>
              <a:gd name="connsiteX60" fmla="*/ 2085894 w 9604374"/>
              <a:gd name="connsiteY60" fmla="*/ 3490122 h 3585866"/>
              <a:gd name="connsiteX61" fmla="*/ 1936305 w 9604374"/>
              <a:gd name="connsiteY61" fmla="*/ 3487966 h 3585866"/>
              <a:gd name="connsiteX62" fmla="*/ 1836080 w 9604374"/>
              <a:gd name="connsiteY62" fmla="*/ 3487150 h 3585866"/>
              <a:gd name="connsiteX63" fmla="*/ 1829133 w 9604374"/>
              <a:gd name="connsiteY63" fmla="*/ 3489437 h 3585866"/>
              <a:gd name="connsiteX64" fmla="*/ 1801140 w 9604374"/>
              <a:gd name="connsiteY64" fmla="*/ 3490787 h 3585866"/>
              <a:gd name="connsiteX65" fmla="*/ 1793476 w 9604374"/>
              <a:gd name="connsiteY65" fmla="*/ 3500921 h 3585866"/>
              <a:gd name="connsiteX66" fmla="*/ 1699923 w 9604374"/>
              <a:gd name="connsiteY66" fmla="*/ 3509706 h 3585866"/>
              <a:gd name="connsiteX67" fmla="*/ 1474760 w 9604374"/>
              <a:gd name="connsiteY67" fmla="*/ 3513685 h 3585866"/>
              <a:gd name="connsiteX68" fmla="*/ 1308130 w 9604374"/>
              <a:gd name="connsiteY68" fmla="*/ 3496703 h 3585866"/>
              <a:gd name="connsiteX69" fmla="*/ 1252381 w 9604374"/>
              <a:gd name="connsiteY69" fmla="*/ 3506093 h 3585866"/>
              <a:gd name="connsiteX70" fmla="*/ 1174550 w 9604374"/>
              <a:gd name="connsiteY70" fmla="*/ 3512642 h 3585866"/>
              <a:gd name="connsiteX71" fmla="*/ 924455 w 9604374"/>
              <a:gd name="connsiteY71" fmla="*/ 3507283 h 3585866"/>
              <a:gd name="connsiteX72" fmla="*/ 718373 w 9604374"/>
              <a:gd name="connsiteY72" fmla="*/ 3511753 h 3585866"/>
              <a:gd name="connsiteX73" fmla="*/ 600444 w 9604374"/>
              <a:gd name="connsiteY73" fmla="*/ 3520899 h 3585866"/>
              <a:gd name="connsiteX74" fmla="*/ 351173 w 9604374"/>
              <a:gd name="connsiteY74" fmla="*/ 3495843 h 3585866"/>
              <a:gd name="connsiteX75" fmla="*/ 108372 w 9604374"/>
              <a:gd name="connsiteY75" fmla="*/ 3484386 h 3585866"/>
              <a:gd name="connsiteX76" fmla="*/ 6467 w 9604374"/>
              <a:gd name="connsiteY76" fmla="*/ 3476532 h 3585866"/>
              <a:gd name="connsiteX77" fmla="*/ 0 w 9604374"/>
              <a:gd name="connsiteY77" fmla="*/ 3475412 h 3585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604374" h="3585866">
                <a:moveTo>
                  <a:pt x="0" y="0"/>
                </a:moveTo>
                <a:lnTo>
                  <a:pt x="9604374" y="0"/>
                </a:lnTo>
                <a:lnTo>
                  <a:pt x="9604374" y="3095088"/>
                </a:lnTo>
                <a:lnTo>
                  <a:pt x="9591455" y="3097044"/>
                </a:lnTo>
                <a:cubicBezTo>
                  <a:pt x="9496183" y="3133516"/>
                  <a:pt x="9411472" y="3121301"/>
                  <a:pt x="9285147" y="3164182"/>
                </a:cubicBezTo>
                <a:cubicBezTo>
                  <a:pt x="9222914" y="3162781"/>
                  <a:pt x="9174371" y="3173454"/>
                  <a:pt x="9114078" y="3164299"/>
                </a:cubicBezTo>
                <a:cubicBezTo>
                  <a:pt x="9087411" y="3155904"/>
                  <a:pt x="9030947" y="3180906"/>
                  <a:pt x="8999665" y="3157864"/>
                </a:cubicBezTo>
                <a:cubicBezTo>
                  <a:pt x="8997339" y="3174606"/>
                  <a:pt x="8938300" y="3159909"/>
                  <a:pt x="8925240" y="3152135"/>
                </a:cubicBezTo>
                <a:cubicBezTo>
                  <a:pt x="8910091" y="3159441"/>
                  <a:pt x="8884639" y="3146109"/>
                  <a:pt x="8868257" y="3146819"/>
                </a:cubicBezTo>
                <a:cubicBezTo>
                  <a:pt x="8835852" y="3110204"/>
                  <a:pt x="8832251" y="3167659"/>
                  <a:pt x="8792363" y="3146856"/>
                </a:cubicBezTo>
                <a:cubicBezTo>
                  <a:pt x="8774838" y="3159285"/>
                  <a:pt x="8715420" y="3185652"/>
                  <a:pt x="8668399" y="3196893"/>
                </a:cubicBezTo>
                <a:cubicBezTo>
                  <a:pt x="8575902" y="3221445"/>
                  <a:pt x="8569506" y="3250654"/>
                  <a:pt x="8474043" y="3240734"/>
                </a:cubicBezTo>
                <a:cubicBezTo>
                  <a:pt x="8460613" y="3264436"/>
                  <a:pt x="8297088" y="3204738"/>
                  <a:pt x="8317555" y="3247156"/>
                </a:cubicBezTo>
                <a:cubicBezTo>
                  <a:pt x="8285696" y="3245083"/>
                  <a:pt x="8262352" y="3228203"/>
                  <a:pt x="8280111" y="3255812"/>
                </a:cubicBezTo>
                <a:lnTo>
                  <a:pt x="8096088" y="3253903"/>
                </a:lnTo>
                <a:cubicBezTo>
                  <a:pt x="7994084" y="3261603"/>
                  <a:pt x="7930388" y="3281921"/>
                  <a:pt x="7825642" y="3271628"/>
                </a:cubicBezTo>
                <a:cubicBezTo>
                  <a:pt x="7723046" y="3270395"/>
                  <a:pt x="7671282" y="3252297"/>
                  <a:pt x="7531820" y="3252671"/>
                </a:cubicBezTo>
                <a:cubicBezTo>
                  <a:pt x="7433606" y="3250277"/>
                  <a:pt x="7293100" y="3236234"/>
                  <a:pt x="7193751" y="3245192"/>
                </a:cubicBezTo>
                <a:cubicBezTo>
                  <a:pt x="7074822" y="3223769"/>
                  <a:pt x="7104250" y="3250265"/>
                  <a:pt x="6976768" y="3238559"/>
                </a:cubicBezTo>
                <a:cubicBezTo>
                  <a:pt x="6921032" y="3284865"/>
                  <a:pt x="6823818" y="3261794"/>
                  <a:pt x="6756462" y="3273268"/>
                </a:cubicBezTo>
                <a:cubicBezTo>
                  <a:pt x="6679037" y="3283316"/>
                  <a:pt x="6590030" y="3294204"/>
                  <a:pt x="6512214" y="3298845"/>
                </a:cubicBezTo>
                <a:cubicBezTo>
                  <a:pt x="6450581" y="3277980"/>
                  <a:pt x="6366042" y="3329199"/>
                  <a:pt x="6289569" y="3301118"/>
                </a:cubicBezTo>
                <a:cubicBezTo>
                  <a:pt x="6261432" y="3294355"/>
                  <a:pt x="6174310" y="3295209"/>
                  <a:pt x="6157816" y="3308643"/>
                </a:cubicBezTo>
                <a:cubicBezTo>
                  <a:pt x="6139648" y="3311557"/>
                  <a:pt x="6118459" y="3306799"/>
                  <a:pt x="6110062" y="3321185"/>
                </a:cubicBezTo>
                <a:cubicBezTo>
                  <a:pt x="6096189" y="3338498"/>
                  <a:pt x="6032810" y="3311765"/>
                  <a:pt x="6041832" y="3332190"/>
                </a:cubicBezTo>
                <a:cubicBezTo>
                  <a:pt x="5996830" y="3313871"/>
                  <a:pt x="5961033" y="3350141"/>
                  <a:pt x="5923195" y="3359104"/>
                </a:cubicBezTo>
                <a:cubicBezTo>
                  <a:pt x="5887750" y="3340930"/>
                  <a:pt x="5853570" y="3365323"/>
                  <a:pt x="5770972" y="3369893"/>
                </a:cubicBezTo>
                <a:cubicBezTo>
                  <a:pt x="5731993" y="3348876"/>
                  <a:pt x="5705091" y="3385599"/>
                  <a:pt x="5632583" y="3357730"/>
                </a:cubicBezTo>
                <a:cubicBezTo>
                  <a:pt x="5594087" y="3357562"/>
                  <a:pt x="5606154" y="3357443"/>
                  <a:pt x="5539996" y="3352890"/>
                </a:cubicBezTo>
                <a:cubicBezTo>
                  <a:pt x="5439049" y="3348000"/>
                  <a:pt x="5408459" y="3356166"/>
                  <a:pt x="5315460" y="3350411"/>
                </a:cubicBezTo>
                <a:cubicBezTo>
                  <a:pt x="5211119" y="3348356"/>
                  <a:pt x="5208881" y="3372469"/>
                  <a:pt x="5072455" y="3338147"/>
                </a:cubicBezTo>
                <a:cubicBezTo>
                  <a:pt x="5061717" y="3354508"/>
                  <a:pt x="5045493" y="3355753"/>
                  <a:pt x="5016364" y="3348937"/>
                </a:cubicBezTo>
                <a:cubicBezTo>
                  <a:pt x="4965900" y="3349130"/>
                  <a:pt x="4977835" y="3389131"/>
                  <a:pt x="4922276" y="3366515"/>
                </a:cubicBezTo>
                <a:cubicBezTo>
                  <a:pt x="4935702" y="3387794"/>
                  <a:pt x="4828733" y="3377760"/>
                  <a:pt x="4856444" y="3399463"/>
                </a:cubicBezTo>
                <a:cubicBezTo>
                  <a:pt x="4827698" y="3420094"/>
                  <a:pt x="4805019" y="3388256"/>
                  <a:pt x="4775993" y="3406312"/>
                </a:cubicBezTo>
                <a:cubicBezTo>
                  <a:pt x="4744470" y="3406056"/>
                  <a:pt x="4706605" y="3394901"/>
                  <a:pt x="4667320" y="3397926"/>
                </a:cubicBezTo>
                <a:cubicBezTo>
                  <a:pt x="4613435" y="3387476"/>
                  <a:pt x="4608100" y="3410487"/>
                  <a:pt x="4540268" y="3424464"/>
                </a:cubicBezTo>
                <a:cubicBezTo>
                  <a:pt x="4508279" y="3412969"/>
                  <a:pt x="4485989" y="3420063"/>
                  <a:pt x="4465491" y="3433154"/>
                </a:cubicBezTo>
                <a:cubicBezTo>
                  <a:pt x="4396498" y="3432601"/>
                  <a:pt x="4338078" y="3453569"/>
                  <a:pt x="4262864" y="3464075"/>
                </a:cubicBezTo>
                <a:cubicBezTo>
                  <a:pt x="4180249" y="3483394"/>
                  <a:pt x="4225769" y="3479019"/>
                  <a:pt x="4175005" y="3493545"/>
                </a:cubicBezTo>
                <a:lnTo>
                  <a:pt x="4030100" y="3514212"/>
                </a:lnTo>
                <a:lnTo>
                  <a:pt x="3926631" y="3525304"/>
                </a:lnTo>
                <a:lnTo>
                  <a:pt x="3897306" y="3547095"/>
                </a:lnTo>
                <a:lnTo>
                  <a:pt x="3896886" y="3547500"/>
                </a:lnTo>
                <a:lnTo>
                  <a:pt x="3834004" y="3550510"/>
                </a:lnTo>
                <a:cubicBezTo>
                  <a:pt x="3800562" y="3554957"/>
                  <a:pt x="3734185" y="3568533"/>
                  <a:pt x="3696227" y="3574175"/>
                </a:cubicBezTo>
                <a:cubicBezTo>
                  <a:pt x="3661780" y="3570074"/>
                  <a:pt x="3640587" y="3551815"/>
                  <a:pt x="3652821" y="3580368"/>
                </a:cubicBezTo>
                <a:cubicBezTo>
                  <a:pt x="3641506" y="3579831"/>
                  <a:pt x="3634593" y="3582151"/>
                  <a:pt x="3629691" y="3585866"/>
                </a:cubicBezTo>
                <a:lnTo>
                  <a:pt x="3595018" y="3571623"/>
                </a:lnTo>
                <a:lnTo>
                  <a:pt x="3551656" y="3577800"/>
                </a:lnTo>
                <a:lnTo>
                  <a:pt x="3541558" y="3579797"/>
                </a:lnTo>
                <a:lnTo>
                  <a:pt x="3465708" y="3565931"/>
                </a:lnTo>
                <a:lnTo>
                  <a:pt x="3458313" y="3560366"/>
                </a:lnTo>
                <a:cubicBezTo>
                  <a:pt x="3450380" y="3556940"/>
                  <a:pt x="3439090" y="3555355"/>
                  <a:pt x="3420278" y="3557947"/>
                </a:cubicBezTo>
                <a:lnTo>
                  <a:pt x="3415952" y="3559424"/>
                </a:lnTo>
                <a:lnTo>
                  <a:pt x="3384432" y="3550905"/>
                </a:lnTo>
                <a:cubicBezTo>
                  <a:pt x="3374259" y="3547029"/>
                  <a:pt x="3265415" y="3542149"/>
                  <a:pt x="3258039" y="3535884"/>
                </a:cubicBezTo>
                <a:cubicBezTo>
                  <a:pt x="3138852" y="3551394"/>
                  <a:pt x="3130647" y="3523871"/>
                  <a:pt x="3015008" y="3528000"/>
                </a:cubicBezTo>
                <a:cubicBezTo>
                  <a:pt x="2914857" y="3486061"/>
                  <a:pt x="2851687" y="3511605"/>
                  <a:pt x="2761910" y="3505496"/>
                </a:cubicBezTo>
                <a:cubicBezTo>
                  <a:pt x="2676401" y="3501198"/>
                  <a:pt x="2636809" y="3514769"/>
                  <a:pt x="2521923" y="3514208"/>
                </a:cubicBezTo>
                <a:cubicBezTo>
                  <a:pt x="2400197" y="3505062"/>
                  <a:pt x="2222818" y="3509922"/>
                  <a:pt x="2085894" y="3490122"/>
                </a:cubicBezTo>
                <a:cubicBezTo>
                  <a:pt x="1978312" y="3483748"/>
                  <a:pt x="1977940" y="3488460"/>
                  <a:pt x="1936305" y="3487966"/>
                </a:cubicBezTo>
                <a:cubicBezTo>
                  <a:pt x="1922459" y="3490683"/>
                  <a:pt x="1849334" y="3482739"/>
                  <a:pt x="1836080" y="3487150"/>
                </a:cubicBezTo>
                <a:lnTo>
                  <a:pt x="1829133" y="3489437"/>
                </a:lnTo>
                <a:lnTo>
                  <a:pt x="1801140" y="3490787"/>
                </a:lnTo>
                <a:lnTo>
                  <a:pt x="1793476" y="3500921"/>
                </a:lnTo>
                <a:lnTo>
                  <a:pt x="1699923" y="3509706"/>
                </a:lnTo>
                <a:cubicBezTo>
                  <a:pt x="1637728" y="3485036"/>
                  <a:pt x="1584624" y="3514467"/>
                  <a:pt x="1474760" y="3513685"/>
                </a:cubicBezTo>
                <a:cubicBezTo>
                  <a:pt x="1445646" y="3505164"/>
                  <a:pt x="1329781" y="3484421"/>
                  <a:pt x="1308130" y="3496703"/>
                </a:cubicBezTo>
                <a:cubicBezTo>
                  <a:pt x="1287409" y="3498430"/>
                  <a:pt x="1265391" y="3492347"/>
                  <a:pt x="1252381" y="3506093"/>
                </a:cubicBezTo>
                <a:cubicBezTo>
                  <a:pt x="1232588" y="3522393"/>
                  <a:pt x="1170020" y="3491785"/>
                  <a:pt x="1174550" y="3512642"/>
                </a:cubicBezTo>
                <a:cubicBezTo>
                  <a:pt x="1119896" y="3512841"/>
                  <a:pt x="1000484" y="3507431"/>
                  <a:pt x="924455" y="3507283"/>
                </a:cubicBezTo>
                <a:cubicBezTo>
                  <a:pt x="887180" y="3483915"/>
                  <a:pt x="777361" y="3516071"/>
                  <a:pt x="718373" y="3511753"/>
                </a:cubicBezTo>
                <a:cubicBezTo>
                  <a:pt x="666588" y="3513355"/>
                  <a:pt x="661645" y="3525551"/>
                  <a:pt x="600444" y="3520899"/>
                </a:cubicBezTo>
                <a:cubicBezTo>
                  <a:pt x="491334" y="3516943"/>
                  <a:pt x="451794" y="3507522"/>
                  <a:pt x="351173" y="3495843"/>
                </a:cubicBezTo>
                <a:cubicBezTo>
                  <a:pt x="237121" y="3487112"/>
                  <a:pt x="235857" y="3499212"/>
                  <a:pt x="108372" y="3484386"/>
                </a:cubicBezTo>
                <a:cubicBezTo>
                  <a:pt x="86318" y="3481054"/>
                  <a:pt x="40657" y="3480329"/>
                  <a:pt x="6467" y="3476532"/>
                </a:cubicBezTo>
                <a:lnTo>
                  <a:pt x="0" y="3475412"/>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6">
            <a:extLst>
              <a:ext uri="{FF2B5EF4-FFF2-40B4-BE49-F238E27FC236}">
                <a16:creationId xmlns:a16="http://schemas.microsoft.com/office/drawing/2014/main" id="{48F779DE-4744-42D6-9C74-33EC94460C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21727" y="2190741"/>
            <a:ext cx="1348547"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5648BF34-02BC-4BD2-8F20-81075254ED9D}"/>
              </a:ext>
            </a:extLst>
          </p:cNvPr>
          <p:cNvSpPr>
            <a:spLocks noGrp="1"/>
          </p:cNvSpPr>
          <p:nvPr>
            <p:ph idx="1"/>
          </p:nvPr>
        </p:nvSpPr>
        <p:spPr>
          <a:xfrm>
            <a:off x="1941207" y="2752316"/>
            <a:ext cx="8309586" cy="2756848"/>
          </a:xfrm>
        </p:spPr>
        <p:txBody>
          <a:bodyPr>
            <a:normAutofit/>
          </a:bodyPr>
          <a:lstStyle/>
          <a:p>
            <a:r>
              <a:rPr lang="nl-NL" sz="1300" b="1">
                <a:effectLst/>
                <a:latin typeface="Segoe UI" panose="020B0502040204020203" pitchFamily="34" charset="0"/>
              </a:rPr>
              <a:t>SCHADELIJKE EFFECTEN ALCOHOL BIJ JONGEREN ONDER DE ACHTTIEN</a:t>
            </a:r>
          </a:p>
          <a:p>
            <a:pPr>
              <a:buFont typeface="Arial" panose="020B0604020202020204" pitchFamily="34" charset="0"/>
              <a:buChar char="•"/>
            </a:pPr>
            <a:r>
              <a:rPr lang="nl-NL" sz="1300" b="0" i="0">
                <a:effectLst/>
                <a:latin typeface="Segoe UI" panose="020B0502040204020203" pitchFamily="34" charset="0"/>
              </a:rPr>
              <a:t>Alcohol verstoort de ontwikkeling van de hersenen, die pas na 24 jaar volgroeid zijn. Dat kan invloed hebben op karakter en gedrag, leren en geheugen.</a:t>
            </a:r>
          </a:p>
          <a:p>
            <a:pPr>
              <a:buFont typeface="Arial" panose="020B0604020202020204" pitchFamily="34" charset="0"/>
              <a:buChar char="•"/>
            </a:pPr>
            <a:r>
              <a:rPr lang="nl-NL" sz="1300" b="0" i="0">
                <a:effectLst/>
                <a:latin typeface="Segoe UI" panose="020B0502040204020203" pitchFamily="34" charset="0"/>
              </a:rPr>
              <a:t>Op jonge leeftijd beginnen met drinken, vergroot de kans op verslaving op latere leeftijd.</a:t>
            </a:r>
          </a:p>
          <a:p>
            <a:pPr>
              <a:buFont typeface="Arial" panose="020B0604020202020204" pitchFamily="34" charset="0"/>
              <a:buChar char="•"/>
            </a:pPr>
            <a:r>
              <a:rPr lang="nl-NL" sz="1300" b="0" i="0">
                <a:effectLst/>
                <a:latin typeface="Segoe UI" panose="020B0502040204020203" pitchFamily="34" charset="0"/>
              </a:rPr>
              <a:t>Jongeren die drinken, vrijen vaker onveilig, met SOA’s tot gevolg.</a:t>
            </a:r>
          </a:p>
          <a:p>
            <a:pPr>
              <a:buFont typeface="Arial" panose="020B0604020202020204" pitchFamily="34" charset="0"/>
              <a:buChar char="•"/>
            </a:pPr>
            <a:r>
              <a:rPr lang="nl-NL" sz="1300" b="0" i="0">
                <a:effectLst/>
                <a:latin typeface="Segoe UI" panose="020B0502040204020203" pitchFamily="34" charset="0"/>
              </a:rPr>
              <a:t>Het reactievermogen wordt langzamer, waardoor er meer kans is op een ongeluk in het verkeer.</a:t>
            </a:r>
          </a:p>
          <a:p>
            <a:pPr>
              <a:buFont typeface="Arial" panose="020B0604020202020204" pitchFamily="34" charset="0"/>
              <a:buChar char="•"/>
            </a:pPr>
            <a:r>
              <a:rPr lang="nl-NL" sz="1300" b="0" i="0">
                <a:effectLst/>
                <a:latin typeface="Segoe UI" panose="020B0502040204020203" pitchFamily="34" charset="0"/>
              </a:rPr>
              <a:t>Jongeren die drinken tijdens het uitgaan, zijn vaker als dader of slachtoffer betrokken bij agressie.</a:t>
            </a:r>
          </a:p>
          <a:p>
            <a:pPr>
              <a:buFont typeface="Arial" panose="020B0604020202020204" pitchFamily="34" charset="0"/>
              <a:buChar char="•"/>
            </a:pPr>
            <a:r>
              <a:rPr lang="nl-NL" sz="1300" b="0" i="0">
                <a:effectLst/>
                <a:latin typeface="Segoe UI" panose="020B0502040204020203" pitchFamily="34" charset="0"/>
              </a:rPr>
              <a:t>Jongeren drinken vaak veel in korte tijd. Hierdoor lopen ze kans op alcoholintoxicatie (‘comazuipen’). Coma is gevaarlijk, maar ook kunnen er ernstige gevolgen zijn voor de verdere ontwikkeling van de hersenen.</a:t>
            </a:r>
          </a:p>
          <a:p>
            <a:pPr marL="0" indent="0">
              <a:buNone/>
            </a:pPr>
            <a:endParaRPr lang="nl-NL" sz="1300"/>
          </a:p>
        </p:txBody>
      </p:sp>
    </p:spTree>
    <p:extLst>
      <p:ext uri="{BB962C8B-B14F-4D97-AF65-F5344CB8AC3E}">
        <p14:creationId xmlns:p14="http://schemas.microsoft.com/office/powerpoint/2010/main" val="1791124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632DDF-79EC-4905-A866-7D1E142D03F9}"/>
              </a:ext>
            </a:extLst>
          </p:cNvPr>
          <p:cNvSpPr>
            <a:spLocks noGrp="1"/>
          </p:cNvSpPr>
          <p:nvPr>
            <p:ph type="title"/>
          </p:nvPr>
        </p:nvSpPr>
        <p:spPr>
          <a:xfrm>
            <a:off x="1629751" y="934327"/>
            <a:ext cx="8924392" cy="1058275"/>
          </a:xfrm>
        </p:spPr>
        <p:txBody>
          <a:bodyPr>
            <a:normAutofit/>
          </a:bodyPr>
          <a:lstStyle/>
          <a:p>
            <a:pPr algn="ctr"/>
            <a:r>
              <a:rPr lang="nl-NL" sz="4100"/>
              <a:t>Invloed vanuit ouders op alcoholgebruik </a:t>
            </a:r>
          </a:p>
        </p:txBody>
      </p:sp>
      <p:sp>
        <p:nvSpPr>
          <p:cNvPr id="10" name="Freeform: Shape 9">
            <a:extLst>
              <a:ext uri="{FF2B5EF4-FFF2-40B4-BE49-F238E27FC236}">
                <a16:creationId xmlns:a16="http://schemas.microsoft.com/office/drawing/2014/main" id="{6295B176-FA0E-4B6A-A190-5E2E82BEA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93813" y="2337807"/>
            <a:ext cx="9604374" cy="3585866"/>
          </a:xfrm>
          <a:custGeom>
            <a:avLst/>
            <a:gdLst>
              <a:gd name="connsiteX0" fmla="*/ 0 w 9604374"/>
              <a:gd name="connsiteY0" fmla="*/ 0 h 3585866"/>
              <a:gd name="connsiteX1" fmla="*/ 9604374 w 9604374"/>
              <a:gd name="connsiteY1" fmla="*/ 0 h 3585866"/>
              <a:gd name="connsiteX2" fmla="*/ 9604374 w 9604374"/>
              <a:gd name="connsiteY2" fmla="*/ 3095088 h 3585866"/>
              <a:gd name="connsiteX3" fmla="*/ 9591455 w 9604374"/>
              <a:gd name="connsiteY3" fmla="*/ 3097044 h 3585866"/>
              <a:gd name="connsiteX4" fmla="*/ 9285147 w 9604374"/>
              <a:gd name="connsiteY4" fmla="*/ 3164182 h 3585866"/>
              <a:gd name="connsiteX5" fmla="*/ 9114078 w 9604374"/>
              <a:gd name="connsiteY5" fmla="*/ 3164299 h 3585866"/>
              <a:gd name="connsiteX6" fmla="*/ 8999665 w 9604374"/>
              <a:gd name="connsiteY6" fmla="*/ 3157864 h 3585866"/>
              <a:gd name="connsiteX7" fmla="*/ 8925240 w 9604374"/>
              <a:gd name="connsiteY7" fmla="*/ 3152135 h 3585866"/>
              <a:gd name="connsiteX8" fmla="*/ 8868257 w 9604374"/>
              <a:gd name="connsiteY8" fmla="*/ 3146819 h 3585866"/>
              <a:gd name="connsiteX9" fmla="*/ 8792363 w 9604374"/>
              <a:gd name="connsiteY9" fmla="*/ 3146856 h 3585866"/>
              <a:gd name="connsiteX10" fmla="*/ 8668399 w 9604374"/>
              <a:gd name="connsiteY10" fmla="*/ 3196893 h 3585866"/>
              <a:gd name="connsiteX11" fmla="*/ 8474043 w 9604374"/>
              <a:gd name="connsiteY11" fmla="*/ 3240734 h 3585866"/>
              <a:gd name="connsiteX12" fmla="*/ 8317555 w 9604374"/>
              <a:gd name="connsiteY12" fmla="*/ 3247156 h 3585866"/>
              <a:gd name="connsiteX13" fmla="*/ 8280111 w 9604374"/>
              <a:gd name="connsiteY13" fmla="*/ 3255812 h 3585866"/>
              <a:gd name="connsiteX14" fmla="*/ 8096088 w 9604374"/>
              <a:gd name="connsiteY14" fmla="*/ 3253903 h 3585866"/>
              <a:gd name="connsiteX15" fmla="*/ 7825642 w 9604374"/>
              <a:gd name="connsiteY15" fmla="*/ 3271628 h 3585866"/>
              <a:gd name="connsiteX16" fmla="*/ 7531820 w 9604374"/>
              <a:gd name="connsiteY16" fmla="*/ 3252671 h 3585866"/>
              <a:gd name="connsiteX17" fmla="*/ 7193751 w 9604374"/>
              <a:gd name="connsiteY17" fmla="*/ 3245192 h 3585866"/>
              <a:gd name="connsiteX18" fmla="*/ 6976768 w 9604374"/>
              <a:gd name="connsiteY18" fmla="*/ 3238559 h 3585866"/>
              <a:gd name="connsiteX19" fmla="*/ 6756462 w 9604374"/>
              <a:gd name="connsiteY19" fmla="*/ 3273268 h 3585866"/>
              <a:gd name="connsiteX20" fmla="*/ 6512214 w 9604374"/>
              <a:gd name="connsiteY20" fmla="*/ 3298845 h 3585866"/>
              <a:gd name="connsiteX21" fmla="*/ 6289569 w 9604374"/>
              <a:gd name="connsiteY21" fmla="*/ 3301118 h 3585866"/>
              <a:gd name="connsiteX22" fmla="*/ 6157816 w 9604374"/>
              <a:gd name="connsiteY22" fmla="*/ 3308643 h 3585866"/>
              <a:gd name="connsiteX23" fmla="*/ 6110062 w 9604374"/>
              <a:gd name="connsiteY23" fmla="*/ 3321185 h 3585866"/>
              <a:gd name="connsiteX24" fmla="*/ 6041832 w 9604374"/>
              <a:gd name="connsiteY24" fmla="*/ 3332190 h 3585866"/>
              <a:gd name="connsiteX25" fmla="*/ 5923195 w 9604374"/>
              <a:gd name="connsiteY25" fmla="*/ 3359104 h 3585866"/>
              <a:gd name="connsiteX26" fmla="*/ 5770972 w 9604374"/>
              <a:gd name="connsiteY26" fmla="*/ 3369893 h 3585866"/>
              <a:gd name="connsiteX27" fmla="*/ 5632583 w 9604374"/>
              <a:gd name="connsiteY27" fmla="*/ 3357730 h 3585866"/>
              <a:gd name="connsiteX28" fmla="*/ 5539996 w 9604374"/>
              <a:gd name="connsiteY28" fmla="*/ 3352890 h 3585866"/>
              <a:gd name="connsiteX29" fmla="*/ 5315460 w 9604374"/>
              <a:gd name="connsiteY29" fmla="*/ 3350411 h 3585866"/>
              <a:gd name="connsiteX30" fmla="*/ 5072455 w 9604374"/>
              <a:gd name="connsiteY30" fmla="*/ 3338147 h 3585866"/>
              <a:gd name="connsiteX31" fmla="*/ 5016364 w 9604374"/>
              <a:gd name="connsiteY31" fmla="*/ 3348937 h 3585866"/>
              <a:gd name="connsiteX32" fmla="*/ 4922276 w 9604374"/>
              <a:gd name="connsiteY32" fmla="*/ 3366515 h 3585866"/>
              <a:gd name="connsiteX33" fmla="*/ 4856444 w 9604374"/>
              <a:gd name="connsiteY33" fmla="*/ 3399463 h 3585866"/>
              <a:gd name="connsiteX34" fmla="*/ 4775993 w 9604374"/>
              <a:gd name="connsiteY34" fmla="*/ 3406312 h 3585866"/>
              <a:gd name="connsiteX35" fmla="*/ 4667320 w 9604374"/>
              <a:gd name="connsiteY35" fmla="*/ 3397926 h 3585866"/>
              <a:gd name="connsiteX36" fmla="*/ 4540268 w 9604374"/>
              <a:gd name="connsiteY36" fmla="*/ 3424464 h 3585866"/>
              <a:gd name="connsiteX37" fmla="*/ 4465491 w 9604374"/>
              <a:gd name="connsiteY37" fmla="*/ 3433154 h 3585866"/>
              <a:gd name="connsiteX38" fmla="*/ 4262864 w 9604374"/>
              <a:gd name="connsiteY38" fmla="*/ 3464075 h 3585866"/>
              <a:gd name="connsiteX39" fmla="*/ 4175005 w 9604374"/>
              <a:gd name="connsiteY39" fmla="*/ 3493545 h 3585866"/>
              <a:gd name="connsiteX40" fmla="*/ 4030100 w 9604374"/>
              <a:gd name="connsiteY40" fmla="*/ 3514212 h 3585866"/>
              <a:gd name="connsiteX41" fmla="*/ 3926631 w 9604374"/>
              <a:gd name="connsiteY41" fmla="*/ 3525304 h 3585866"/>
              <a:gd name="connsiteX42" fmla="*/ 3897306 w 9604374"/>
              <a:gd name="connsiteY42" fmla="*/ 3547095 h 3585866"/>
              <a:gd name="connsiteX43" fmla="*/ 3896886 w 9604374"/>
              <a:gd name="connsiteY43" fmla="*/ 3547500 h 3585866"/>
              <a:gd name="connsiteX44" fmla="*/ 3834004 w 9604374"/>
              <a:gd name="connsiteY44" fmla="*/ 3550510 h 3585866"/>
              <a:gd name="connsiteX45" fmla="*/ 3696227 w 9604374"/>
              <a:gd name="connsiteY45" fmla="*/ 3574175 h 3585866"/>
              <a:gd name="connsiteX46" fmla="*/ 3652821 w 9604374"/>
              <a:gd name="connsiteY46" fmla="*/ 3580368 h 3585866"/>
              <a:gd name="connsiteX47" fmla="*/ 3629691 w 9604374"/>
              <a:gd name="connsiteY47" fmla="*/ 3585866 h 3585866"/>
              <a:gd name="connsiteX48" fmla="*/ 3595018 w 9604374"/>
              <a:gd name="connsiteY48" fmla="*/ 3571623 h 3585866"/>
              <a:gd name="connsiteX49" fmla="*/ 3551656 w 9604374"/>
              <a:gd name="connsiteY49" fmla="*/ 3577800 h 3585866"/>
              <a:gd name="connsiteX50" fmla="*/ 3541558 w 9604374"/>
              <a:gd name="connsiteY50" fmla="*/ 3579797 h 3585866"/>
              <a:gd name="connsiteX51" fmla="*/ 3465708 w 9604374"/>
              <a:gd name="connsiteY51" fmla="*/ 3565931 h 3585866"/>
              <a:gd name="connsiteX52" fmla="*/ 3458313 w 9604374"/>
              <a:gd name="connsiteY52" fmla="*/ 3560366 h 3585866"/>
              <a:gd name="connsiteX53" fmla="*/ 3420278 w 9604374"/>
              <a:gd name="connsiteY53" fmla="*/ 3557947 h 3585866"/>
              <a:gd name="connsiteX54" fmla="*/ 3415952 w 9604374"/>
              <a:gd name="connsiteY54" fmla="*/ 3559424 h 3585866"/>
              <a:gd name="connsiteX55" fmla="*/ 3384432 w 9604374"/>
              <a:gd name="connsiteY55" fmla="*/ 3550905 h 3585866"/>
              <a:gd name="connsiteX56" fmla="*/ 3258039 w 9604374"/>
              <a:gd name="connsiteY56" fmla="*/ 3535884 h 3585866"/>
              <a:gd name="connsiteX57" fmla="*/ 3015008 w 9604374"/>
              <a:gd name="connsiteY57" fmla="*/ 3528000 h 3585866"/>
              <a:gd name="connsiteX58" fmla="*/ 2761910 w 9604374"/>
              <a:gd name="connsiteY58" fmla="*/ 3505496 h 3585866"/>
              <a:gd name="connsiteX59" fmla="*/ 2521923 w 9604374"/>
              <a:gd name="connsiteY59" fmla="*/ 3514208 h 3585866"/>
              <a:gd name="connsiteX60" fmla="*/ 2085894 w 9604374"/>
              <a:gd name="connsiteY60" fmla="*/ 3490122 h 3585866"/>
              <a:gd name="connsiteX61" fmla="*/ 1936305 w 9604374"/>
              <a:gd name="connsiteY61" fmla="*/ 3487966 h 3585866"/>
              <a:gd name="connsiteX62" fmla="*/ 1836080 w 9604374"/>
              <a:gd name="connsiteY62" fmla="*/ 3487150 h 3585866"/>
              <a:gd name="connsiteX63" fmla="*/ 1829133 w 9604374"/>
              <a:gd name="connsiteY63" fmla="*/ 3489437 h 3585866"/>
              <a:gd name="connsiteX64" fmla="*/ 1801140 w 9604374"/>
              <a:gd name="connsiteY64" fmla="*/ 3490787 h 3585866"/>
              <a:gd name="connsiteX65" fmla="*/ 1793476 w 9604374"/>
              <a:gd name="connsiteY65" fmla="*/ 3500921 h 3585866"/>
              <a:gd name="connsiteX66" fmla="*/ 1699923 w 9604374"/>
              <a:gd name="connsiteY66" fmla="*/ 3509706 h 3585866"/>
              <a:gd name="connsiteX67" fmla="*/ 1474760 w 9604374"/>
              <a:gd name="connsiteY67" fmla="*/ 3513685 h 3585866"/>
              <a:gd name="connsiteX68" fmla="*/ 1308130 w 9604374"/>
              <a:gd name="connsiteY68" fmla="*/ 3496703 h 3585866"/>
              <a:gd name="connsiteX69" fmla="*/ 1252381 w 9604374"/>
              <a:gd name="connsiteY69" fmla="*/ 3506093 h 3585866"/>
              <a:gd name="connsiteX70" fmla="*/ 1174550 w 9604374"/>
              <a:gd name="connsiteY70" fmla="*/ 3512642 h 3585866"/>
              <a:gd name="connsiteX71" fmla="*/ 924455 w 9604374"/>
              <a:gd name="connsiteY71" fmla="*/ 3507283 h 3585866"/>
              <a:gd name="connsiteX72" fmla="*/ 718373 w 9604374"/>
              <a:gd name="connsiteY72" fmla="*/ 3511753 h 3585866"/>
              <a:gd name="connsiteX73" fmla="*/ 600444 w 9604374"/>
              <a:gd name="connsiteY73" fmla="*/ 3520899 h 3585866"/>
              <a:gd name="connsiteX74" fmla="*/ 351173 w 9604374"/>
              <a:gd name="connsiteY74" fmla="*/ 3495843 h 3585866"/>
              <a:gd name="connsiteX75" fmla="*/ 108372 w 9604374"/>
              <a:gd name="connsiteY75" fmla="*/ 3484386 h 3585866"/>
              <a:gd name="connsiteX76" fmla="*/ 6467 w 9604374"/>
              <a:gd name="connsiteY76" fmla="*/ 3476532 h 3585866"/>
              <a:gd name="connsiteX77" fmla="*/ 0 w 9604374"/>
              <a:gd name="connsiteY77" fmla="*/ 3475412 h 3585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604374" h="3585866">
                <a:moveTo>
                  <a:pt x="0" y="0"/>
                </a:moveTo>
                <a:lnTo>
                  <a:pt x="9604374" y="0"/>
                </a:lnTo>
                <a:lnTo>
                  <a:pt x="9604374" y="3095088"/>
                </a:lnTo>
                <a:lnTo>
                  <a:pt x="9591455" y="3097044"/>
                </a:lnTo>
                <a:cubicBezTo>
                  <a:pt x="9496183" y="3133516"/>
                  <a:pt x="9411472" y="3121301"/>
                  <a:pt x="9285147" y="3164182"/>
                </a:cubicBezTo>
                <a:cubicBezTo>
                  <a:pt x="9222914" y="3162781"/>
                  <a:pt x="9174371" y="3173454"/>
                  <a:pt x="9114078" y="3164299"/>
                </a:cubicBezTo>
                <a:cubicBezTo>
                  <a:pt x="9087411" y="3155904"/>
                  <a:pt x="9030947" y="3180906"/>
                  <a:pt x="8999665" y="3157864"/>
                </a:cubicBezTo>
                <a:cubicBezTo>
                  <a:pt x="8997339" y="3174606"/>
                  <a:pt x="8938300" y="3159909"/>
                  <a:pt x="8925240" y="3152135"/>
                </a:cubicBezTo>
                <a:cubicBezTo>
                  <a:pt x="8910091" y="3159441"/>
                  <a:pt x="8884639" y="3146109"/>
                  <a:pt x="8868257" y="3146819"/>
                </a:cubicBezTo>
                <a:cubicBezTo>
                  <a:pt x="8835852" y="3110204"/>
                  <a:pt x="8832251" y="3167659"/>
                  <a:pt x="8792363" y="3146856"/>
                </a:cubicBezTo>
                <a:cubicBezTo>
                  <a:pt x="8774838" y="3159285"/>
                  <a:pt x="8715420" y="3185652"/>
                  <a:pt x="8668399" y="3196893"/>
                </a:cubicBezTo>
                <a:cubicBezTo>
                  <a:pt x="8575902" y="3221445"/>
                  <a:pt x="8569506" y="3250654"/>
                  <a:pt x="8474043" y="3240734"/>
                </a:cubicBezTo>
                <a:cubicBezTo>
                  <a:pt x="8460613" y="3264436"/>
                  <a:pt x="8297088" y="3204738"/>
                  <a:pt x="8317555" y="3247156"/>
                </a:cubicBezTo>
                <a:cubicBezTo>
                  <a:pt x="8285696" y="3245083"/>
                  <a:pt x="8262352" y="3228203"/>
                  <a:pt x="8280111" y="3255812"/>
                </a:cubicBezTo>
                <a:lnTo>
                  <a:pt x="8096088" y="3253903"/>
                </a:lnTo>
                <a:cubicBezTo>
                  <a:pt x="7994084" y="3261603"/>
                  <a:pt x="7930388" y="3281921"/>
                  <a:pt x="7825642" y="3271628"/>
                </a:cubicBezTo>
                <a:cubicBezTo>
                  <a:pt x="7723046" y="3270395"/>
                  <a:pt x="7671282" y="3252297"/>
                  <a:pt x="7531820" y="3252671"/>
                </a:cubicBezTo>
                <a:cubicBezTo>
                  <a:pt x="7433606" y="3250277"/>
                  <a:pt x="7293100" y="3236234"/>
                  <a:pt x="7193751" y="3245192"/>
                </a:cubicBezTo>
                <a:cubicBezTo>
                  <a:pt x="7074822" y="3223769"/>
                  <a:pt x="7104250" y="3250265"/>
                  <a:pt x="6976768" y="3238559"/>
                </a:cubicBezTo>
                <a:cubicBezTo>
                  <a:pt x="6921032" y="3284865"/>
                  <a:pt x="6823818" y="3261794"/>
                  <a:pt x="6756462" y="3273268"/>
                </a:cubicBezTo>
                <a:cubicBezTo>
                  <a:pt x="6679037" y="3283316"/>
                  <a:pt x="6590030" y="3294204"/>
                  <a:pt x="6512214" y="3298845"/>
                </a:cubicBezTo>
                <a:cubicBezTo>
                  <a:pt x="6450581" y="3277980"/>
                  <a:pt x="6366042" y="3329199"/>
                  <a:pt x="6289569" y="3301118"/>
                </a:cubicBezTo>
                <a:cubicBezTo>
                  <a:pt x="6261432" y="3294355"/>
                  <a:pt x="6174310" y="3295209"/>
                  <a:pt x="6157816" y="3308643"/>
                </a:cubicBezTo>
                <a:cubicBezTo>
                  <a:pt x="6139648" y="3311557"/>
                  <a:pt x="6118459" y="3306799"/>
                  <a:pt x="6110062" y="3321185"/>
                </a:cubicBezTo>
                <a:cubicBezTo>
                  <a:pt x="6096189" y="3338498"/>
                  <a:pt x="6032810" y="3311765"/>
                  <a:pt x="6041832" y="3332190"/>
                </a:cubicBezTo>
                <a:cubicBezTo>
                  <a:pt x="5996830" y="3313871"/>
                  <a:pt x="5961033" y="3350141"/>
                  <a:pt x="5923195" y="3359104"/>
                </a:cubicBezTo>
                <a:cubicBezTo>
                  <a:pt x="5887750" y="3340930"/>
                  <a:pt x="5853570" y="3365323"/>
                  <a:pt x="5770972" y="3369893"/>
                </a:cubicBezTo>
                <a:cubicBezTo>
                  <a:pt x="5731993" y="3348876"/>
                  <a:pt x="5705091" y="3385599"/>
                  <a:pt x="5632583" y="3357730"/>
                </a:cubicBezTo>
                <a:cubicBezTo>
                  <a:pt x="5594087" y="3357562"/>
                  <a:pt x="5606154" y="3357443"/>
                  <a:pt x="5539996" y="3352890"/>
                </a:cubicBezTo>
                <a:cubicBezTo>
                  <a:pt x="5439049" y="3348000"/>
                  <a:pt x="5408459" y="3356166"/>
                  <a:pt x="5315460" y="3350411"/>
                </a:cubicBezTo>
                <a:cubicBezTo>
                  <a:pt x="5211119" y="3348356"/>
                  <a:pt x="5208881" y="3372469"/>
                  <a:pt x="5072455" y="3338147"/>
                </a:cubicBezTo>
                <a:cubicBezTo>
                  <a:pt x="5061717" y="3354508"/>
                  <a:pt x="5045493" y="3355753"/>
                  <a:pt x="5016364" y="3348937"/>
                </a:cubicBezTo>
                <a:cubicBezTo>
                  <a:pt x="4965900" y="3349130"/>
                  <a:pt x="4977835" y="3389131"/>
                  <a:pt x="4922276" y="3366515"/>
                </a:cubicBezTo>
                <a:cubicBezTo>
                  <a:pt x="4935702" y="3387794"/>
                  <a:pt x="4828733" y="3377760"/>
                  <a:pt x="4856444" y="3399463"/>
                </a:cubicBezTo>
                <a:cubicBezTo>
                  <a:pt x="4827698" y="3420094"/>
                  <a:pt x="4805019" y="3388256"/>
                  <a:pt x="4775993" y="3406312"/>
                </a:cubicBezTo>
                <a:cubicBezTo>
                  <a:pt x="4744470" y="3406056"/>
                  <a:pt x="4706605" y="3394901"/>
                  <a:pt x="4667320" y="3397926"/>
                </a:cubicBezTo>
                <a:cubicBezTo>
                  <a:pt x="4613435" y="3387476"/>
                  <a:pt x="4608100" y="3410487"/>
                  <a:pt x="4540268" y="3424464"/>
                </a:cubicBezTo>
                <a:cubicBezTo>
                  <a:pt x="4508279" y="3412969"/>
                  <a:pt x="4485989" y="3420063"/>
                  <a:pt x="4465491" y="3433154"/>
                </a:cubicBezTo>
                <a:cubicBezTo>
                  <a:pt x="4396498" y="3432601"/>
                  <a:pt x="4338078" y="3453569"/>
                  <a:pt x="4262864" y="3464075"/>
                </a:cubicBezTo>
                <a:cubicBezTo>
                  <a:pt x="4180249" y="3483394"/>
                  <a:pt x="4225769" y="3479019"/>
                  <a:pt x="4175005" y="3493545"/>
                </a:cubicBezTo>
                <a:lnTo>
                  <a:pt x="4030100" y="3514212"/>
                </a:lnTo>
                <a:lnTo>
                  <a:pt x="3926631" y="3525304"/>
                </a:lnTo>
                <a:lnTo>
                  <a:pt x="3897306" y="3547095"/>
                </a:lnTo>
                <a:lnTo>
                  <a:pt x="3896886" y="3547500"/>
                </a:lnTo>
                <a:lnTo>
                  <a:pt x="3834004" y="3550510"/>
                </a:lnTo>
                <a:cubicBezTo>
                  <a:pt x="3800562" y="3554957"/>
                  <a:pt x="3734185" y="3568533"/>
                  <a:pt x="3696227" y="3574175"/>
                </a:cubicBezTo>
                <a:cubicBezTo>
                  <a:pt x="3661780" y="3570074"/>
                  <a:pt x="3640587" y="3551815"/>
                  <a:pt x="3652821" y="3580368"/>
                </a:cubicBezTo>
                <a:cubicBezTo>
                  <a:pt x="3641506" y="3579831"/>
                  <a:pt x="3634593" y="3582151"/>
                  <a:pt x="3629691" y="3585866"/>
                </a:cubicBezTo>
                <a:lnTo>
                  <a:pt x="3595018" y="3571623"/>
                </a:lnTo>
                <a:lnTo>
                  <a:pt x="3551656" y="3577800"/>
                </a:lnTo>
                <a:lnTo>
                  <a:pt x="3541558" y="3579797"/>
                </a:lnTo>
                <a:lnTo>
                  <a:pt x="3465708" y="3565931"/>
                </a:lnTo>
                <a:lnTo>
                  <a:pt x="3458313" y="3560366"/>
                </a:lnTo>
                <a:cubicBezTo>
                  <a:pt x="3450380" y="3556940"/>
                  <a:pt x="3439090" y="3555355"/>
                  <a:pt x="3420278" y="3557947"/>
                </a:cubicBezTo>
                <a:lnTo>
                  <a:pt x="3415952" y="3559424"/>
                </a:lnTo>
                <a:lnTo>
                  <a:pt x="3384432" y="3550905"/>
                </a:lnTo>
                <a:cubicBezTo>
                  <a:pt x="3374259" y="3547029"/>
                  <a:pt x="3265415" y="3542149"/>
                  <a:pt x="3258039" y="3535884"/>
                </a:cubicBezTo>
                <a:cubicBezTo>
                  <a:pt x="3138852" y="3551394"/>
                  <a:pt x="3130647" y="3523871"/>
                  <a:pt x="3015008" y="3528000"/>
                </a:cubicBezTo>
                <a:cubicBezTo>
                  <a:pt x="2914857" y="3486061"/>
                  <a:pt x="2851687" y="3511605"/>
                  <a:pt x="2761910" y="3505496"/>
                </a:cubicBezTo>
                <a:cubicBezTo>
                  <a:pt x="2676401" y="3501198"/>
                  <a:pt x="2636809" y="3514769"/>
                  <a:pt x="2521923" y="3514208"/>
                </a:cubicBezTo>
                <a:cubicBezTo>
                  <a:pt x="2400197" y="3505062"/>
                  <a:pt x="2222818" y="3509922"/>
                  <a:pt x="2085894" y="3490122"/>
                </a:cubicBezTo>
                <a:cubicBezTo>
                  <a:pt x="1978312" y="3483748"/>
                  <a:pt x="1977940" y="3488460"/>
                  <a:pt x="1936305" y="3487966"/>
                </a:cubicBezTo>
                <a:cubicBezTo>
                  <a:pt x="1922459" y="3490683"/>
                  <a:pt x="1849334" y="3482739"/>
                  <a:pt x="1836080" y="3487150"/>
                </a:cubicBezTo>
                <a:lnTo>
                  <a:pt x="1829133" y="3489437"/>
                </a:lnTo>
                <a:lnTo>
                  <a:pt x="1801140" y="3490787"/>
                </a:lnTo>
                <a:lnTo>
                  <a:pt x="1793476" y="3500921"/>
                </a:lnTo>
                <a:lnTo>
                  <a:pt x="1699923" y="3509706"/>
                </a:lnTo>
                <a:cubicBezTo>
                  <a:pt x="1637728" y="3485036"/>
                  <a:pt x="1584624" y="3514467"/>
                  <a:pt x="1474760" y="3513685"/>
                </a:cubicBezTo>
                <a:cubicBezTo>
                  <a:pt x="1445646" y="3505164"/>
                  <a:pt x="1329781" y="3484421"/>
                  <a:pt x="1308130" y="3496703"/>
                </a:cubicBezTo>
                <a:cubicBezTo>
                  <a:pt x="1287409" y="3498430"/>
                  <a:pt x="1265391" y="3492347"/>
                  <a:pt x="1252381" y="3506093"/>
                </a:cubicBezTo>
                <a:cubicBezTo>
                  <a:pt x="1232588" y="3522393"/>
                  <a:pt x="1170020" y="3491785"/>
                  <a:pt x="1174550" y="3512642"/>
                </a:cubicBezTo>
                <a:cubicBezTo>
                  <a:pt x="1119896" y="3512841"/>
                  <a:pt x="1000484" y="3507431"/>
                  <a:pt x="924455" y="3507283"/>
                </a:cubicBezTo>
                <a:cubicBezTo>
                  <a:pt x="887180" y="3483915"/>
                  <a:pt x="777361" y="3516071"/>
                  <a:pt x="718373" y="3511753"/>
                </a:cubicBezTo>
                <a:cubicBezTo>
                  <a:pt x="666588" y="3513355"/>
                  <a:pt x="661645" y="3525551"/>
                  <a:pt x="600444" y="3520899"/>
                </a:cubicBezTo>
                <a:cubicBezTo>
                  <a:pt x="491334" y="3516943"/>
                  <a:pt x="451794" y="3507522"/>
                  <a:pt x="351173" y="3495843"/>
                </a:cubicBezTo>
                <a:cubicBezTo>
                  <a:pt x="237121" y="3487112"/>
                  <a:pt x="235857" y="3499212"/>
                  <a:pt x="108372" y="3484386"/>
                </a:cubicBezTo>
                <a:cubicBezTo>
                  <a:pt x="86318" y="3481054"/>
                  <a:pt x="40657" y="3480329"/>
                  <a:pt x="6467" y="3476532"/>
                </a:cubicBezTo>
                <a:lnTo>
                  <a:pt x="0" y="3475412"/>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ectangle 6">
            <a:extLst>
              <a:ext uri="{FF2B5EF4-FFF2-40B4-BE49-F238E27FC236}">
                <a16:creationId xmlns:a16="http://schemas.microsoft.com/office/drawing/2014/main" id="{48F779DE-4744-42D6-9C74-33EC94460C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21727" y="2190741"/>
            <a:ext cx="1348547"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FC61725E-F0E3-478D-95B8-FF5C58877AB4}"/>
              </a:ext>
            </a:extLst>
          </p:cNvPr>
          <p:cNvSpPr>
            <a:spLocks noGrp="1"/>
          </p:cNvSpPr>
          <p:nvPr>
            <p:ph idx="1"/>
          </p:nvPr>
        </p:nvSpPr>
        <p:spPr>
          <a:xfrm>
            <a:off x="1941207" y="2752316"/>
            <a:ext cx="8309586" cy="2756848"/>
          </a:xfrm>
        </p:spPr>
        <p:txBody>
          <a:bodyPr>
            <a:normAutofit/>
          </a:bodyPr>
          <a:lstStyle/>
          <a:p>
            <a:pPr marL="0" indent="0">
              <a:buNone/>
            </a:pPr>
            <a:r>
              <a:rPr lang="nl-NL" sz="1400">
                <a:effectLst/>
                <a:latin typeface="Segoe UI" panose="020B0502040204020203" pitchFamily="34" charset="0"/>
              </a:rPr>
              <a:t>Als ouder kun je veel invloed hebben op het drinkgedrag van je kind. Een aantal tips:</a:t>
            </a:r>
          </a:p>
          <a:p>
            <a:pPr>
              <a:buFont typeface="Arial" panose="020B0604020202020204" pitchFamily="34" charset="0"/>
              <a:buChar char="•"/>
            </a:pPr>
            <a:r>
              <a:rPr lang="nl-NL" sz="1400" b="0" i="0">
                <a:effectLst/>
                <a:latin typeface="Segoe UI" panose="020B0502040204020203" pitchFamily="34" charset="0"/>
              </a:rPr>
              <a:t>Stel duidelijke regels en verbied alle alle alcohol tot 18 jaar (nee is nee, ook op een feestje). Het toestaan van ‘een slokje champagne met oud en nieuw’ geeft kinderen de boodschap dat drank er nou eenmaal bijhoort.</a:t>
            </a:r>
          </a:p>
          <a:p>
            <a:pPr>
              <a:buFont typeface="Arial" panose="020B0604020202020204" pitchFamily="34" charset="0"/>
              <a:buChar char="•"/>
            </a:pPr>
            <a:r>
              <a:rPr lang="nl-NL" sz="1400" b="0" i="0">
                <a:effectLst/>
                <a:latin typeface="Segoe UI" panose="020B0502040204020203" pitchFamily="34" charset="0"/>
              </a:rPr>
              <a:t>Begin met grenzen stellen als kinderen elf of twaalf zijn. Dan beginnen ze vaak al met experimenteren. Ze moeten dan de regels al kennen.</a:t>
            </a:r>
          </a:p>
          <a:p>
            <a:pPr>
              <a:buFont typeface="Arial" panose="020B0604020202020204" pitchFamily="34" charset="0"/>
              <a:buChar char="•"/>
            </a:pPr>
            <a:r>
              <a:rPr lang="nl-NL" sz="1400" b="0" i="0">
                <a:effectLst/>
                <a:latin typeface="Segoe UI" panose="020B0502040204020203" pitchFamily="34" charset="0"/>
              </a:rPr>
              <a:t>Geef zelf het goede voorbeeld en drink met mate.</a:t>
            </a:r>
          </a:p>
          <a:p>
            <a:pPr>
              <a:buFont typeface="Arial" panose="020B0604020202020204" pitchFamily="34" charset="0"/>
              <a:buChar char="•"/>
            </a:pPr>
            <a:r>
              <a:rPr lang="nl-NL" sz="1400" b="0" i="0">
                <a:effectLst/>
                <a:latin typeface="Segoe UI" panose="020B0502040204020203" pitchFamily="34" charset="0"/>
              </a:rPr>
              <a:t>Maak het verschil duidelijk tussen volwassenen en jongeren.</a:t>
            </a:r>
          </a:p>
          <a:p>
            <a:pPr>
              <a:buFont typeface="Arial" panose="020B0604020202020204" pitchFamily="34" charset="0"/>
              <a:buChar char="•"/>
            </a:pPr>
            <a:r>
              <a:rPr lang="nl-NL" sz="1400" b="0" i="0">
                <a:effectLst/>
                <a:latin typeface="Segoe UI" panose="020B0502040204020203" pitchFamily="34" charset="0"/>
              </a:rPr>
              <a:t>Schenk geen kinderchampagne of alcoholvrije wijn. Ook hiermee leer je kinderen dat een feest niet zonder drank kan en dat alcohol normaal is.</a:t>
            </a:r>
          </a:p>
          <a:p>
            <a:endParaRPr lang="nl-NL" sz="1400"/>
          </a:p>
        </p:txBody>
      </p:sp>
    </p:spTree>
    <p:extLst>
      <p:ext uri="{BB962C8B-B14F-4D97-AF65-F5344CB8AC3E}">
        <p14:creationId xmlns:p14="http://schemas.microsoft.com/office/powerpoint/2010/main" val="1977753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64B5FB6-DDE2-4909-80F1-444DF8A2046E}"/>
              </a:ext>
            </a:extLst>
          </p:cNvPr>
          <p:cNvSpPr>
            <a:spLocks noGrp="1"/>
          </p:cNvSpPr>
          <p:nvPr>
            <p:ph type="title"/>
          </p:nvPr>
        </p:nvSpPr>
        <p:spPr>
          <a:xfrm>
            <a:off x="1629751" y="934327"/>
            <a:ext cx="8924392" cy="1058275"/>
          </a:xfrm>
        </p:spPr>
        <p:txBody>
          <a:bodyPr>
            <a:normAutofit/>
          </a:bodyPr>
          <a:lstStyle/>
          <a:p>
            <a:pPr algn="ctr"/>
            <a:r>
              <a:rPr lang="nl-NL" dirty="0"/>
              <a:t>Ontwikkelingen</a:t>
            </a:r>
            <a:endParaRPr lang="nl-NL"/>
          </a:p>
        </p:txBody>
      </p:sp>
      <p:sp>
        <p:nvSpPr>
          <p:cNvPr id="10" name="Freeform: Shape 9">
            <a:extLst>
              <a:ext uri="{FF2B5EF4-FFF2-40B4-BE49-F238E27FC236}">
                <a16:creationId xmlns:a16="http://schemas.microsoft.com/office/drawing/2014/main" id="{6295B176-FA0E-4B6A-A190-5E2E82BEA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93813" y="2337807"/>
            <a:ext cx="9604374" cy="3585866"/>
          </a:xfrm>
          <a:custGeom>
            <a:avLst/>
            <a:gdLst>
              <a:gd name="connsiteX0" fmla="*/ 0 w 9604374"/>
              <a:gd name="connsiteY0" fmla="*/ 0 h 3585866"/>
              <a:gd name="connsiteX1" fmla="*/ 9604374 w 9604374"/>
              <a:gd name="connsiteY1" fmla="*/ 0 h 3585866"/>
              <a:gd name="connsiteX2" fmla="*/ 9604374 w 9604374"/>
              <a:gd name="connsiteY2" fmla="*/ 3095088 h 3585866"/>
              <a:gd name="connsiteX3" fmla="*/ 9591455 w 9604374"/>
              <a:gd name="connsiteY3" fmla="*/ 3097044 h 3585866"/>
              <a:gd name="connsiteX4" fmla="*/ 9285147 w 9604374"/>
              <a:gd name="connsiteY4" fmla="*/ 3164182 h 3585866"/>
              <a:gd name="connsiteX5" fmla="*/ 9114078 w 9604374"/>
              <a:gd name="connsiteY5" fmla="*/ 3164299 h 3585866"/>
              <a:gd name="connsiteX6" fmla="*/ 8999665 w 9604374"/>
              <a:gd name="connsiteY6" fmla="*/ 3157864 h 3585866"/>
              <a:gd name="connsiteX7" fmla="*/ 8925240 w 9604374"/>
              <a:gd name="connsiteY7" fmla="*/ 3152135 h 3585866"/>
              <a:gd name="connsiteX8" fmla="*/ 8868257 w 9604374"/>
              <a:gd name="connsiteY8" fmla="*/ 3146819 h 3585866"/>
              <a:gd name="connsiteX9" fmla="*/ 8792363 w 9604374"/>
              <a:gd name="connsiteY9" fmla="*/ 3146856 h 3585866"/>
              <a:gd name="connsiteX10" fmla="*/ 8668399 w 9604374"/>
              <a:gd name="connsiteY10" fmla="*/ 3196893 h 3585866"/>
              <a:gd name="connsiteX11" fmla="*/ 8474043 w 9604374"/>
              <a:gd name="connsiteY11" fmla="*/ 3240734 h 3585866"/>
              <a:gd name="connsiteX12" fmla="*/ 8317555 w 9604374"/>
              <a:gd name="connsiteY12" fmla="*/ 3247156 h 3585866"/>
              <a:gd name="connsiteX13" fmla="*/ 8280111 w 9604374"/>
              <a:gd name="connsiteY13" fmla="*/ 3255812 h 3585866"/>
              <a:gd name="connsiteX14" fmla="*/ 8096088 w 9604374"/>
              <a:gd name="connsiteY14" fmla="*/ 3253903 h 3585866"/>
              <a:gd name="connsiteX15" fmla="*/ 7825642 w 9604374"/>
              <a:gd name="connsiteY15" fmla="*/ 3271628 h 3585866"/>
              <a:gd name="connsiteX16" fmla="*/ 7531820 w 9604374"/>
              <a:gd name="connsiteY16" fmla="*/ 3252671 h 3585866"/>
              <a:gd name="connsiteX17" fmla="*/ 7193751 w 9604374"/>
              <a:gd name="connsiteY17" fmla="*/ 3245192 h 3585866"/>
              <a:gd name="connsiteX18" fmla="*/ 6976768 w 9604374"/>
              <a:gd name="connsiteY18" fmla="*/ 3238559 h 3585866"/>
              <a:gd name="connsiteX19" fmla="*/ 6756462 w 9604374"/>
              <a:gd name="connsiteY19" fmla="*/ 3273268 h 3585866"/>
              <a:gd name="connsiteX20" fmla="*/ 6512214 w 9604374"/>
              <a:gd name="connsiteY20" fmla="*/ 3298845 h 3585866"/>
              <a:gd name="connsiteX21" fmla="*/ 6289569 w 9604374"/>
              <a:gd name="connsiteY21" fmla="*/ 3301118 h 3585866"/>
              <a:gd name="connsiteX22" fmla="*/ 6157816 w 9604374"/>
              <a:gd name="connsiteY22" fmla="*/ 3308643 h 3585866"/>
              <a:gd name="connsiteX23" fmla="*/ 6110062 w 9604374"/>
              <a:gd name="connsiteY23" fmla="*/ 3321185 h 3585866"/>
              <a:gd name="connsiteX24" fmla="*/ 6041832 w 9604374"/>
              <a:gd name="connsiteY24" fmla="*/ 3332190 h 3585866"/>
              <a:gd name="connsiteX25" fmla="*/ 5923195 w 9604374"/>
              <a:gd name="connsiteY25" fmla="*/ 3359104 h 3585866"/>
              <a:gd name="connsiteX26" fmla="*/ 5770972 w 9604374"/>
              <a:gd name="connsiteY26" fmla="*/ 3369893 h 3585866"/>
              <a:gd name="connsiteX27" fmla="*/ 5632583 w 9604374"/>
              <a:gd name="connsiteY27" fmla="*/ 3357730 h 3585866"/>
              <a:gd name="connsiteX28" fmla="*/ 5539996 w 9604374"/>
              <a:gd name="connsiteY28" fmla="*/ 3352890 h 3585866"/>
              <a:gd name="connsiteX29" fmla="*/ 5315460 w 9604374"/>
              <a:gd name="connsiteY29" fmla="*/ 3350411 h 3585866"/>
              <a:gd name="connsiteX30" fmla="*/ 5072455 w 9604374"/>
              <a:gd name="connsiteY30" fmla="*/ 3338147 h 3585866"/>
              <a:gd name="connsiteX31" fmla="*/ 5016364 w 9604374"/>
              <a:gd name="connsiteY31" fmla="*/ 3348937 h 3585866"/>
              <a:gd name="connsiteX32" fmla="*/ 4922276 w 9604374"/>
              <a:gd name="connsiteY32" fmla="*/ 3366515 h 3585866"/>
              <a:gd name="connsiteX33" fmla="*/ 4856444 w 9604374"/>
              <a:gd name="connsiteY33" fmla="*/ 3399463 h 3585866"/>
              <a:gd name="connsiteX34" fmla="*/ 4775993 w 9604374"/>
              <a:gd name="connsiteY34" fmla="*/ 3406312 h 3585866"/>
              <a:gd name="connsiteX35" fmla="*/ 4667320 w 9604374"/>
              <a:gd name="connsiteY35" fmla="*/ 3397926 h 3585866"/>
              <a:gd name="connsiteX36" fmla="*/ 4540268 w 9604374"/>
              <a:gd name="connsiteY36" fmla="*/ 3424464 h 3585866"/>
              <a:gd name="connsiteX37" fmla="*/ 4465491 w 9604374"/>
              <a:gd name="connsiteY37" fmla="*/ 3433154 h 3585866"/>
              <a:gd name="connsiteX38" fmla="*/ 4262864 w 9604374"/>
              <a:gd name="connsiteY38" fmla="*/ 3464075 h 3585866"/>
              <a:gd name="connsiteX39" fmla="*/ 4175005 w 9604374"/>
              <a:gd name="connsiteY39" fmla="*/ 3493545 h 3585866"/>
              <a:gd name="connsiteX40" fmla="*/ 4030100 w 9604374"/>
              <a:gd name="connsiteY40" fmla="*/ 3514212 h 3585866"/>
              <a:gd name="connsiteX41" fmla="*/ 3926631 w 9604374"/>
              <a:gd name="connsiteY41" fmla="*/ 3525304 h 3585866"/>
              <a:gd name="connsiteX42" fmla="*/ 3897306 w 9604374"/>
              <a:gd name="connsiteY42" fmla="*/ 3547095 h 3585866"/>
              <a:gd name="connsiteX43" fmla="*/ 3896886 w 9604374"/>
              <a:gd name="connsiteY43" fmla="*/ 3547500 h 3585866"/>
              <a:gd name="connsiteX44" fmla="*/ 3834004 w 9604374"/>
              <a:gd name="connsiteY44" fmla="*/ 3550510 h 3585866"/>
              <a:gd name="connsiteX45" fmla="*/ 3696227 w 9604374"/>
              <a:gd name="connsiteY45" fmla="*/ 3574175 h 3585866"/>
              <a:gd name="connsiteX46" fmla="*/ 3652821 w 9604374"/>
              <a:gd name="connsiteY46" fmla="*/ 3580368 h 3585866"/>
              <a:gd name="connsiteX47" fmla="*/ 3629691 w 9604374"/>
              <a:gd name="connsiteY47" fmla="*/ 3585866 h 3585866"/>
              <a:gd name="connsiteX48" fmla="*/ 3595018 w 9604374"/>
              <a:gd name="connsiteY48" fmla="*/ 3571623 h 3585866"/>
              <a:gd name="connsiteX49" fmla="*/ 3551656 w 9604374"/>
              <a:gd name="connsiteY49" fmla="*/ 3577800 h 3585866"/>
              <a:gd name="connsiteX50" fmla="*/ 3541558 w 9604374"/>
              <a:gd name="connsiteY50" fmla="*/ 3579797 h 3585866"/>
              <a:gd name="connsiteX51" fmla="*/ 3465708 w 9604374"/>
              <a:gd name="connsiteY51" fmla="*/ 3565931 h 3585866"/>
              <a:gd name="connsiteX52" fmla="*/ 3458313 w 9604374"/>
              <a:gd name="connsiteY52" fmla="*/ 3560366 h 3585866"/>
              <a:gd name="connsiteX53" fmla="*/ 3420278 w 9604374"/>
              <a:gd name="connsiteY53" fmla="*/ 3557947 h 3585866"/>
              <a:gd name="connsiteX54" fmla="*/ 3415952 w 9604374"/>
              <a:gd name="connsiteY54" fmla="*/ 3559424 h 3585866"/>
              <a:gd name="connsiteX55" fmla="*/ 3384432 w 9604374"/>
              <a:gd name="connsiteY55" fmla="*/ 3550905 h 3585866"/>
              <a:gd name="connsiteX56" fmla="*/ 3258039 w 9604374"/>
              <a:gd name="connsiteY56" fmla="*/ 3535884 h 3585866"/>
              <a:gd name="connsiteX57" fmla="*/ 3015008 w 9604374"/>
              <a:gd name="connsiteY57" fmla="*/ 3528000 h 3585866"/>
              <a:gd name="connsiteX58" fmla="*/ 2761910 w 9604374"/>
              <a:gd name="connsiteY58" fmla="*/ 3505496 h 3585866"/>
              <a:gd name="connsiteX59" fmla="*/ 2521923 w 9604374"/>
              <a:gd name="connsiteY59" fmla="*/ 3514208 h 3585866"/>
              <a:gd name="connsiteX60" fmla="*/ 2085894 w 9604374"/>
              <a:gd name="connsiteY60" fmla="*/ 3490122 h 3585866"/>
              <a:gd name="connsiteX61" fmla="*/ 1936305 w 9604374"/>
              <a:gd name="connsiteY61" fmla="*/ 3487966 h 3585866"/>
              <a:gd name="connsiteX62" fmla="*/ 1836080 w 9604374"/>
              <a:gd name="connsiteY62" fmla="*/ 3487150 h 3585866"/>
              <a:gd name="connsiteX63" fmla="*/ 1829133 w 9604374"/>
              <a:gd name="connsiteY63" fmla="*/ 3489437 h 3585866"/>
              <a:gd name="connsiteX64" fmla="*/ 1801140 w 9604374"/>
              <a:gd name="connsiteY64" fmla="*/ 3490787 h 3585866"/>
              <a:gd name="connsiteX65" fmla="*/ 1793476 w 9604374"/>
              <a:gd name="connsiteY65" fmla="*/ 3500921 h 3585866"/>
              <a:gd name="connsiteX66" fmla="*/ 1699923 w 9604374"/>
              <a:gd name="connsiteY66" fmla="*/ 3509706 h 3585866"/>
              <a:gd name="connsiteX67" fmla="*/ 1474760 w 9604374"/>
              <a:gd name="connsiteY67" fmla="*/ 3513685 h 3585866"/>
              <a:gd name="connsiteX68" fmla="*/ 1308130 w 9604374"/>
              <a:gd name="connsiteY68" fmla="*/ 3496703 h 3585866"/>
              <a:gd name="connsiteX69" fmla="*/ 1252381 w 9604374"/>
              <a:gd name="connsiteY69" fmla="*/ 3506093 h 3585866"/>
              <a:gd name="connsiteX70" fmla="*/ 1174550 w 9604374"/>
              <a:gd name="connsiteY70" fmla="*/ 3512642 h 3585866"/>
              <a:gd name="connsiteX71" fmla="*/ 924455 w 9604374"/>
              <a:gd name="connsiteY71" fmla="*/ 3507283 h 3585866"/>
              <a:gd name="connsiteX72" fmla="*/ 718373 w 9604374"/>
              <a:gd name="connsiteY72" fmla="*/ 3511753 h 3585866"/>
              <a:gd name="connsiteX73" fmla="*/ 600444 w 9604374"/>
              <a:gd name="connsiteY73" fmla="*/ 3520899 h 3585866"/>
              <a:gd name="connsiteX74" fmla="*/ 351173 w 9604374"/>
              <a:gd name="connsiteY74" fmla="*/ 3495843 h 3585866"/>
              <a:gd name="connsiteX75" fmla="*/ 108372 w 9604374"/>
              <a:gd name="connsiteY75" fmla="*/ 3484386 h 3585866"/>
              <a:gd name="connsiteX76" fmla="*/ 6467 w 9604374"/>
              <a:gd name="connsiteY76" fmla="*/ 3476532 h 3585866"/>
              <a:gd name="connsiteX77" fmla="*/ 0 w 9604374"/>
              <a:gd name="connsiteY77" fmla="*/ 3475412 h 3585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604374" h="3585866">
                <a:moveTo>
                  <a:pt x="0" y="0"/>
                </a:moveTo>
                <a:lnTo>
                  <a:pt x="9604374" y="0"/>
                </a:lnTo>
                <a:lnTo>
                  <a:pt x="9604374" y="3095088"/>
                </a:lnTo>
                <a:lnTo>
                  <a:pt x="9591455" y="3097044"/>
                </a:lnTo>
                <a:cubicBezTo>
                  <a:pt x="9496183" y="3133516"/>
                  <a:pt x="9411472" y="3121301"/>
                  <a:pt x="9285147" y="3164182"/>
                </a:cubicBezTo>
                <a:cubicBezTo>
                  <a:pt x="9222914" y="3162781"/>
                  <a:pt x="9174371" y="3173454"/>
                  <a:pt x="9114078" y="3164299"/>
                </a:cubicBezTo>
                <a:cubicBezTo>
                  <a:pt x="9087411" y="3155904"/>
                  <a:pt x="9030947" y="3180906"/>
                  <a:pt x="8999665" y="3157864"/>
                </a:cubicBezTo>
                <a:cubicBezTo>
                  <a:pt x="8997339" y="3174606"/>
                  <a:pt x="8938300" y="3159909"/>
                  <a:pt x="8925240" y="3152135"/>
                </a:cubicBezTo>
                <a:cubicBezTo>
                  <a:pt x="8910091" y="3159441"/>
                  <a:pt x="8884639" y="3146109"/>
                  <a:pt x="8868257" y="3146819"/>
                </a:cubicBezTo>
                <a:cubicBezTo>
                  <a:pt x="8835852" y="3110204"/>
                  <a:pt x="8832251" y="3167659"/>
                  <a:pt x="8792363" y="3146856"/>
                </a:cubicBezTo>
                <a:cubicBezTo>
                  <a:pt x="8774838" y="3159285"/>
                  <a:pt x="8715420" y="3185652"/>
                  <a:pt x="8668399" y="3196893"/>
                </a:cubicBezTo>
                <a:cubicBezTo>
                  <a:pt x="8575902" y="3221445"/>
                  <a:pt x="8569506" y="3250654"/>
                  <a:pt x="8474043" y="3240734"/>
                </a:cubicBezTo>
                <a:cubicBezTo>
                  <a:pt x="8460613" y="3264436"/>
                  <a:pt x="8297088" y="3204738"/>
                  <a:pt x="8317555" y="3247156"/>
                </a:cubicBezTo>
                <a:cubicBezTo>
                  <a:pt x="8285696" y="3245083"/>
                  <a:pt x="8262352" y="3228203"/>
                  <a:pt x="8280111" y="3255812"/>
                </a:cubicBezTo>
                <a:lnTo>
                  <a:pt x="8096088" y="3253903"/>
                </a:lnTo>
                <a:cubicBezTo>
                  <a:pt x="7994084" y="3261603"/>
                  <a:pt x="7930388" y="3281921"/>
                  <a:pt x="7825642" y="3271628"/>
                </a:cubicBezTo>
                <a:cubicBezTo>
                  <a:pt x="7723046" y="3270395"/>
                  <a:pt x="7671282" y="3252297"/>
                  <a:pt x="7531820" y="3252671"/>
                </a:cubicBezTo>
                <a:cubicBezTo>
                  <a:pt x="7433606" y="3250277"/>
                  <a:pt x="7293100" y="3236234"/>
                  <a:pt x="7193751" y="3245192"/>
                </a:cubicBezTo>
                <a:cubicBezTo>
                  <a:pt x="7074822" y="3223769"/>
                  <a:pt x="7104250" y="3250265"/>
                  <a:pt x="6976768" y="3238559"/>
                </a:cubicBezTo>
                <a:cubicBezTo>
                  <a:pt x="6921032" y="3284865"/>
                  <a:pt x="6823818" y="3261794"/>
                  <a:pt x="6756462" y="3273268"/>
                </a:cubicBezTo>
                <a:cubicBezTo>
                  <a:pt x="6679037" y="3283316"/>
                  <a:pt x="6590030" y="3294204"/>
                  <a:pt x="6512214" y="3298845"/>
                </a:cubicBezTo>
                <a:cubicBezTo>
                  <a:pt x="6450581" y="3277980"/>
                  <a:pt x="6366042" y="3329199"/>
                  <a:pt x="6289569" y="3301118"/>
                </a:cubicBezTo>
                <a:cubicBezTo>
                  <a:pt x="6261432" y="3294355"/>
                  <a:pt x="6174310" y="3295209"/>
                  <a:pt x="6157816" y="3308643"/>
                </a:cubicBezTo>
                <a:cubicBezTo>
                  <a:pt x="6139648" y="3311557"/>
                  <a:pt x="6118459" y="3306799"/>
                  <a:pt x="6110062" y="3321185"/>
                </a:cubicBezTo>
                <a:cubicBezTo>
                  <a:pt x="6096189" y="3338498"/>
                  <a:pt x="6032810" y="3311765"/>
                  <a:pt x="6041832" y="3332190"/>
                </a:cubicBezTo>
                <a:cubicBezTo>
                  <a:pt x="5996830" y="3313871"/>
                  <a:pt x="5961033" y="3350141"/>
                  <a:pt x="5923195" y="3359104"/>
                </a:cubicBezTo>
                <a:cubicBezTo>
                  <a:pt x="5887750" y="3340930"/>
                  <a:pt x="5853570" y="3365323"/>
                  <a:pt x="5770972" y="3369893"/>
                </a:cubicBezTo>
                <a:cubicBezTo>
                  <a:pt x="5731993" y="3348876"/>
                  <a:pt x="5705091" y="3385599"/>
                  <a:pt x="5632583" y="3357730"/>
                </a:cubicBezTo>
                <a:cubicBezTo>
                  <a:pt x="5594087" y="3357562"/>
                  <a:pt x="5606154" y="3357443"/>
                  <a:pt x="5539996" y="3352890"/>
                </a:cubicBezTo>
                <a:cubicBezTo>
                  <a:pt x="5439049" y="3348000"/>
                  <a:pt x="5408459" y="3356166"/>
                  <a:pt x="5315460" y="3350411"/>
                </a:cubicBezTo>
                <a:cubicBezTo>
                  <a:pt x="5211119" y="3348356"/>
                  <a:pt x="5208881" y="3372469"/>
                  <a:pt x="5072455" y="3338147"/>
                </a:cubicBezTo>
                <a:cubicBezTo>
                  <a:pt x="5061717" y="3354508"/>
                  <a:pt x="5045493" y="3355753"/>
                  <a:pt x="5016364" y="3348937"/>
                </a:cubicBezTo>
                <a:cubicBezTo>
                  <a:pt x="4965900" y="3349130"/>
                  <a:pt x="4977835" y="3389131"/>
                  <a:pt x="4922276" y="3366515"/>
                </a:cubicBezTo>
                <a:cubicBezTo>
                  <a:pt x="4935702" y="3387794"/>
                  <a:pt x="4828733" y="3377760"/>
                  <a:pt x="4856444" y="3399463"/>
                </a:cubicBezTo>
                <a:cubicBezTo>
                  <a:pt x="4827698" y="3420094"/>
                  <a:pt x="4805019" y="3388256"/>
                  <a:pt x="4775993" y="3406312"/>
                </a:cubicBezTo>
                <a:cubicBezTo>
                  <a:pt x="4744470" y="3406056"/>
                  <a:pt x="4706605" y="3394901"/>
                  <a:pt x="4667320" y="3397926"/>
                </a:cubicBezTo>
                <a:cubicBezTo>
                  <a:pt x="4613435" y="3387476"/>
                  <a:pt x="4608100" y="3410487"/>
                  <a:pt x="4540268" y="3424464"/>
                </a:cubicBezTo>
                <a:cubicBezTo>
                  <a:pt x="4508279" y="3412969"/>
                  <a:pt x="4485989" y="3420063"/>
                  <a:pt x="4465491" y="3433154"/>
                </a:cubicBezTo>
                <a:cubicBezTo>
                  <a:pt x="4396498" y="3432601"/>
                  <a:pt x="4338078" y="3453569"/>
                  <a:pt x="4262864" y="3464075"/>
                </a:cubicBezTo>
                <a:cubicBezTo>
                  <a:pt x="4180249" y="3483394"/>
                  <a:pt x="4225769" y="3479019"/>
                  <a:pt x="4175005" y="3493545"/>
                </a:cubicBezTo>
                <a:lnTo>
                  <a:pt x="4030100" y="3514212"/>
                </a:lnTo>
                <a:lnTo>
                  <a:pt x="3926631" y="3525304"/>
                </a:lnTo>
                <a:lnTo>
                  <a:pt x="3897306" y="3547095"/>
                </a:lnTo>
                <a:lnTo>
                  <a:pt x="3896886" y="3547500"/>
                </a:lnTo>
                <a:lnTo>
                  <a:pt x="3834004" y="3550510"/>
                </a:lnTo>
                <a:cubicBezTo>
                  <a:pt x="3800562" y="3554957"/>
                  <a:pt x="3734185" y="3568533"/>
                  <a:pt x="3696227" y="3574175"/>
                </a:cubicBezTo>
                <a:cubicBezTo>
                  <a:pt x="3661780" y="3570074"/>
                  <a:pt x="3640587" y="3551815"/>
                  <a:pt x="3652821" y="3580368"/>
                </a:cubicBezTo>
                <a:cubicBezTo>
                  <a:pt x="3641506" y="3579831"/>
                  <a:pt x="3634593" y="3582151"/>
                  <a:pt x="3629691" y="3585866"/>
                </a:cubicBezTo>
                <a:lnTo>
                  <a:pt x="3595018" y="3571623"/>
                </a:lnTo>
                <a:lnTo>
                  <a:pt x="3551656" y="3577800"/>
                </a:lnTo>
                <a:lnTo>
                  <a:pt x="3541558" y="3579797"/>
                </a:lnTo>
                <a:lnTo>
                  <a:pt x="3465708" y="3565931"/>
                </a:lnTo>
                <a:lnTo>
                  <a:pt x="3458313" y="3560366"/>
                </a:lnTo>
                <a:cubicBezTo>
                  <a:pt x="3450380" y="3556940"/>
                  <a:pt x="3439090" y="3555355"/>
                  <a:pt x="3420278" y="3557947"/>
                </a:cubicBezTo>
                <a:lnTo>
                  <a:pt x="3415952" y="3559424"/>
                </a:lnTo>
                <a:lnTo>
                  <a:pt x="3384432" y="3550905"/>
                </a:lnTo>
                <a:cubicBezTo>
                  <a:pt x="3374259" y="3547029"/>
                  <a:pt x="3265415" y="3542149"/>
                  <a:pt x="3258039" y="3535884"/>
                </a:cubicBezTo>
                <a:cubicBezTo>
                  <a:pt x="3138852" y="3551394"/>
                  <a:pt x="3130647" y="3523871"/>
                  <a:pt x="3015008" y="3528000"/>
                </a:cubicBezTo>
                <a:cubicBezTo>
                  <a:pt x="2914857" y="3486061"/>
                  <a:pt x="2851687" y="3511605"/>
                  <a:pt x="2761910" y="3505496"/>
                </a:cubicBezTo>
                <a:cubicBezTo>
                  <a:pt x="2676401" y="3501198"/>
                  <a:pt x="2636809" y="3514769"/>
                  <a:pt x="2521923" y="3514208"/>
                </a:cubicBezTo>
                <a:cubicBezTo>
                  <a:pt x="2400197" y="3505062"/>
                  <a:pt x="2222818" y="3509922"/>
                  <a:pt x="2085894" y="3490122"/>
                </a:cubicBezTo>
                <a:cubicBezTo>
                  <a:pt x="1978312" y="3483748"/>
                  <a:pt x="1977940" y="3488460"/>
                  <a:pt x="1936305" y="3487966"/>
                </a:cubicBezTo>
                <a:cubicBezTo>
                  <a:pt x="1922459" y="3490683"/>
                  <a:pt x="1849334" y="3482739"/>
                  <a:pt x="1836080" y="3487150"/>
                </a:cubicBezTo>
                <a:lnTo>
                  <a:pt x="1829133" y="3489437"/>
                </a:lnTo>
                <a:lnTo>
                  <a:pt x="1801140" y="3490787"/>
                </a:lnTo>
                <a:lnTo>
                  <a:pt x="1793476" y="3500921"/>
                </a:lnTo>
                <a:lnTo>
                  <a:pt x="1699923" y="3509706"/>
                </a:lnTo>
                <a:cubicBezTo>
                  <a:pt x="1637728" y="3485036"/>
                  <a:pt x="1584624" y="3514467"/>
                  <a:pt x="1474760" y="3513685"/>
                </a:cubicBezTo>
                <a:cubicBezTo>
                  <a:pt x="1445646" y="3505164"/>
                  <a:pt x="1329781" y="3484421"/>
                  <a:pt x="1308130" y="3496703"/>
                </a:cubicBezTo>
                <a:cubicBezTo>
                  <a:pt x="1287409" y="3498430"/>
                  <a:pt x="1265391" y="3492347"/>
                  <a:pt x="1252381" y="3506093"/>
                </a:cubicBezTo>
                <a:cubicBezTo>
                  <a:pt x="1232588" y="3522393"/>
                  <a:pt x="1170020" y="3491785"/>
                  <a:pt x="1174550" y="3512642"/>
                </a:cubicBezTo>
                <a:cubicBezTo>
                  <a:pt x="1119896" y="3512841"/>
                  <a:pt x="1000484" y="3507431"/>
                  <a:pt x="924455" y="3507283"/>
                </a:cubicBezTo>
                <a:cubicBezTo>
                  <a:pt x="887180" y="3483915"/>
                  <a:pt x="777361" y="3516071"/>
                  <a:pt x="718373" y="3511753"/>
                </a:cubicBezTo>
                <a:cubicBezTo>
                  <a:pt x="666588" y="3513355"/>
                  <a:pt x="661645" y="3525551"/>
                  <a:pt x="600444" y="3520899"/>
                </a:cubicBezTo>
                <a:cubicBezTo>
                  <a:pt x="491334" y="3516943"/>
                  <a:pt x="451794" y="3507522"/>
                  <a:pt x="351173" y="3495843"/>
                </a:cubicBezTo>
                <a:cubicBezTo>
                  <a:pt x="237121" y="3487112"/>
                  <a:pt x="235857" y="3499212"/>
                  <a:pt x="108372" y="3484386"/>
                </a:cubicBezTo>
                <a:cubicBezTo>
                  <a:pt x="86318" y="3481054"/>
                  <a:pt x="40657" y="3480329"/>
                  <a:pt x="6467" y="3476532"/>
                </a:cubicBezTo>
                <a:lnTo>
                  <a:pt x="0" y="3475412"/>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ectangle 6">
            <a:extLst>
              <a:ext uri="{FF2B5EF4-FFF2-40B4-BE49-F238E27FC236}">
                <a16:creationId xmlns:a16="http://schemas.microsoft.com/office/drawing/2014/main" id="{48F779DE-4744-42D6-9C74-33EC94460C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21727" y="2190741"/>
            <a:ext cx="1348547"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4B5B0786-FF76-453B-8C2D-C3B23AFB2491}"/>
              </a:ext>
            </a:extLst>
          </p:cNvPr>
          <p:cNvSpPr>
            <a:spLocks noGrp="1"/>
          </p:cNvSpPr>
          <p:nvPr>
            <p:ph idx="1"/>
          </p:nvPr>
        </p:nvSpPr>
        <p:spPr>
          <a:xfrm>
            <a:off x="1941207" y="2752316"/>
            <a:ext cx="8309586" cy="2756848"/>
          </a:xfrm>
        </p:spPr>
        <p:txBody>
          <a:bodyPr>
            <a:normAutofit/>
          </a:bodyPr>
          <a:lstStyle/>
          <a:p>
            <a:r>
              <a:rPr lang="nl-NL" sz="2000"/>
              <a:t>16 </a:t>
            </a:r>
            <a:r>
              <a:rPr lang="nl-NL" sz="2000">
                <a:sym typeface="Wingdings" panose="05000000000000000000" pitchFamily="2" charset="2"/>
              </a:rPr>
              <a:t> 18 alcoholgrens</a:t>
            </a:r>
          </a:p>
          <a:p>
            <a:r>
              <a:rPr lang="nl-NL" sz="2000">
                <a:sym typeface="Wingdings" panose="05000000000000000000" pitchFamily="2" charset="2"/>
              </a:rPr>
              <a:t>Alcoholgrens naar 21 (amerika) </a:t>
            </a:r>
          </a:p>
          <a:p>
            <a:endParaRPr lang="nl-NL" sz="2000"/>
          </a:p>
        </p:txBody>
      </p:sp>
    </p:spTree>
    <p:extLst>
      <p:ext uri="{BB962C8B-B14F-4D97-AF65-F5344CB8AC3E}">
        <p14:creationId xmlns:p14="http://schemas.microsoft.com/office/powerpoint/2010/main" val="398505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C2E21D9-5D3A-4C6C-9224-D628C57EE984}"/>
              </a:ext>
            </a:extLst>
          </p:cNvPr>
          <p:cNvSpPr>
            <a:spLocks noGrp="1"/>
          </p:cNvSpPr>
          <p:nvPr>
            <p:ph type="title"/>
          </p:nvPr>
        </p:nvSpPr>
        <p:spPr>
          <a:xfrm>
            <a:off x="1629751" y="934327"/>
            <a:ext cx="8924392" cy="1058275"/>
          </a:xfrm>
        </p:spPr>
        <p:txBody>
          <a:bodyPr>
            <a:normAutofit/>
          </a:bodyPr>
          <a:lstStyle/>
          <a:p>
            <a:pPr algn="ctr"/>
            <a:r>
              <a:rPr lang="nl-NL" dirty="0"/>
              <a:t>Positieve effecten </a:t>
            </a:r>
            <a:endParaRPr lang="nl-NL"/>
          </a:p>
        </p:txBody>
      </p:sp>
      <p:sp>
        <p:nvSpPr>
          <p:cNvPr id="10" name="Freeform: Shape 9">
            <a:extLst>
              <a:ext uri="{FF2B5EF4-FFF2-40B4-BE49-F238E27FC236}">
                <a16:creationId xmlns:a16="http://schemas.microsoft.com/office/drawing/2014/main" id="{6295B176-FA0E-4B6A-A190-5E2E82BEA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93813" y="2337807"/>
            <a:ext cx="9604374" cy="3585866"/>
          </a:xfrm>
          <a:custGeom>
            <a:avLst/>
            <a:gdLst>
              <a:gd name="connsiteX0" fmla="*/ 0 w 9604374"/>
              <a:gd name="connsiteY0" fmla="*/ 0 h 3585866"/>
              <a:gd name="connsiteX1" fmla="*/ 9604374 w 9604374"/>
              <a:gd name="connsiteY1" fmla="*/ 0 h 3585866"/>
              <a:gd name="connsiteX2" fmla="*/ 9604374 w 9604374"/>
              <a:gd name="connsiteY2" fmla="*/ 3095088 h 3585866"/>
              <a:gd name="connsiteX3" fmla="*/ 9591455 w 9604374"/>
              <a:gd name="connsiteY3" fmla="*/ 3097044 h 3585866"/>
              <a:gd name="connsiteX4" fmla="*/ 9285147 w 9604374"/>
              <a:gd name="connsiteY4" fmla="*/ 3164182 h 3585866"/>
              <a:gd name="connsiteX5" fmla="*/ 9114078 w 9604374"/>
              <a:gd name="connsiteY5" fmla="*/ 3164299 h 3585866"/>
              <a:gd name="connsiteX6" fmla="*/ 8999665 w 9604374"/>
              <a:gd name="connsiteY6" fmla="*/ 3157864 h 3585866"/>
              <a:gd name="connsiteX7" fmla="*/ 8925240 w 9604374"/>
              <a:gd name="connsiteY7" fmla="*/ 3152135 h 3585866"/>
              <a:gd name="connsiteX8" fmla="*/ 8868257 w 9604374"/>
              <a:gd name="connsiteY8" fmla="*/ 3146819 h 3585866"/>
              <a:gd name="connsiteX9" fmla="*/ 8792363 w 9604374"/>
              <a:gd name="connsiteY9" fmla="*/ 3146856 h 3585866"/>
              <a:gd name="connsiteX10" fmla="*/ 8668399 w 9604374"/>
              <a:gd name="connsiteY10" fmla="*/ 3196893 h 3585866"/>
              <a:gd name="connsiteX11" fmla="*/ 8474043 w 9604374"/>
              <a:gd name="connsiteY11" fmla="*/ 3240734 h 3585866"/>
              <a:gd name="connsiteX12" fmla="*/ 8317555 w 9604374"/>
              <a:gd name="connsiteY12" fmla="*/ 3247156 h 3585866"/>
              <a:gd name="connsiteX13" fmla="*/ 8280111 w 9604374"/>
              <a:gd name="connsiteY13" fmla="*/ 3255812 h 3585866"/>
              <a:gd name="connsiteX14" fmla="*/ 8096088 w 9604374"/>
              <a:gd name="connsiteY14" fmla="*/ 3253903 h 3585866"/>
              <a:gd name="connsiteX15" fmla="*/ 7825642 w 9604374"/>
              <a:gd name="connsiteY15" fmla="*/ 3271628 h 3585866"/>
              <a:gd name="connsiteX16" fmla="*/ 7531820 w 9604374"/>
              <a:gd name="connsiteY16" fmla="*/ 3252671 h 3585866"/>
              <a:gd name="connsiteX17" fmla="*/ 7193751 w 9604374"/>
              <a:gd name="connsiteY17" fmla="*/ 3245192 h 3585866"/>
              <a:gd name="connsiteX18" fmla="*/ 6976768 w 9604374"/>
              <a:gd name="connsiteY18" fmla="*/ 3238559 h 3585866"/>
              <a:gd name="connsiteX19" fmla="*/ 6756462 w 9604374"/>
              <a:gd name="connsiteY19" fmla="*/ 3273268 h 3585866"/>
              <a:gd name="connsiteX20" fmla="*/ 6512214 w 9604374"/>
              <a:gd name="connsiteY20" fmla="*/ 3298845 h 3585866"/>
              <a:gd name="connsiteX21" fmla="*/ 6289569 w 9604374"/>
              <a:gd name="connsiteY21" fmla="*/ 3301118 h 3585866"/>
              <a:gd name="connsiteX22" fmla="*/ 6157816 w 9604374"/>
              <a:gd name="connsiteY22" fmla="*/ 3308643 h 3585866"/>
              <a:gd name="connsiteX23" fmla="*/ 6110062 w 9604374"/>
              <a:gd name="connsiteY23" fmla="*/ 3321185 h 3585866"/>
              <a:gd name="connsiteX24" fmla="*/ 6041832 w 9604374"/>
              <a:gd name="connsiteY24" fmla="*/ 3332190 h 3585866"/>
              <a:gd name="connsiteX25" fmla="*/ 5923195 w 9604374"/>
              <a:gd name="connsiteY25" fmla="*/ 3359104 h 3585866"/>
              <a:gd name="connsiteX26" fmla="*/ 5770972 w 9604374"/>
              <a:gd name="connsiteY26" fmla="*/ 3369893 h 3585866"/>
              <a:gd name="connsiteX27" fmla="*/ 5632583 w 9604374"/>
              <a:gd name="connsiteY27" fmla="*/ 3357730 h 3585866"/>
              <a:gd name="connsiteX28" fmla="*/ 5539996 w 9604374"/>
              <a:gd name="connsiteY28" fmla="*/ 3352890 h 3585866"/>
              <a:gd name="connsiteX29" fmla="*/ 5315460 w 9604374"/>
              <a:gd name="connsiteY29" fmla="*/ 3350411 h 3585866"/>
              <a:gd name="connsiteX30" fmla="*/ 5072455 w 9604374"/>
              <a:gd name="connsiteY30" fmla="*/ 3338147 h 3585866"/>
              <a:gd name="connsiteX31" fmla="*/ 5016364 w 9604374"/>
              <a:gd name="connsiteY31" fmla="*/ 3348937 h 3585866"/>
              <a:gd name="connsiteX32" fmla="*/ 4922276 w 9604374"/>
              <a:gd name="connsiteY32" fmla="*/ 3366515 h 3585866"/>
              <a:gd name="connsiteX33" fmla="*/ 4856444 w 9604374"/>
              <a:gd name="connsiteY33" fmla="*/ 3399463 h 3585866"/>
              <a:gd name="connsiteX34" fmla="*/ 4775993 w 9604374"/>
              <a:gd name="connsiteY34" fmla="*/ 3406312 h 3585866"/>
              <a:gd name="connsiteX35" fmla="*/ 4667320 w 9604374"/>
              <a:gd name="connsiteY35" fmla="*/ 3397926 h 3585866"/>
              <a:gd name="connsiteX36" fmla="*/ 4540268 w 9604374"/>
              <a:gd name="connsiteY36" fmla="*/ 3424464 h 3585866"/>
              <a:gd name="connsiteX37" fmla="*/ 4465491 w 9604374"/>
              <a:gd name="connsiteY37" fmla="*/ 3433154 h 3585866"/>
              <a:gd name="connsiteX38" fmla="*/ 4262864 w 9604374"/>
              <a:gd name="connsiteY38" fmla="*/ 3464075 h 3585866"/>
              <a:gd name="connsiteX39" fmla="*/ 4175005 w 9604374"/>
              <a:gd name="connsiteY39" fmla="*/ 3493545 h 3585866"/>
              <a:gd name="connsiteX40" fmla="*/ 4030100 w 9604374"/>
              <a:gd name="connsiteY40" fmla="*/ 3514212 h 3585866"/>
              <a:gd name="connsiteX41" fmla="*/ 3926631 w 9604374"/>
              <a:gd name="connsiteY41" fmla="*/ 3525304 h 3585866"/>
              <a:gd name="connsiteX42" fmla="*/ 3897306 w 9604374"/>
              <a:gd name="connsiteY42" fmla="*/ 3547095 h 3585866"/>
              <a:gd name="connsiteX43" fmla="*/ 3896886 w 9604374"/>
              <a:gd name="connsiteY43" fmla="*/ 3547500 h 3585866"/>
              <a:gd name="connsiteX44" fmla="*/ 3834004 w 9604374"/>
              <a:gd name="connsiteY44" fmla="*/ 3550510 h 3585866"/>
              <a:gd name="connsiteX45" fmla="*/ 3696227 w 9604374"/>
              <a:gd name="connsiteY45" fmla="*/ 3574175 h 3585866"/>
              <a:gd name="connsiteX46" fmla="*/ 3652821 w 9604374"/>
              <a:gd name="connsiteY46" fmla="*/ 3580368 h 3585866"/>
              <a:gd name="connsiteX47" fmla="*/ 3629691 w 9604374"/>
              <a:gd name="connsiteY47" fmla="*/ 3585866 h 3585866"/>
              <a:gd name="connsiteX48" fmla="*/ 3595018 w 9604374"/>
              <a:gd name="connsiteY48" fmla="*/ 3571623 h 3585866"/>
              <a:gd name="connsiteX49" fmla="*/ 3551656 w 9604374"/>
              <a:gd name="connsiteY49" fmla="*/ 3577800 h 3585866"/>
              <a:gd name="connsiteX50" fmla="*/ 3541558 w 9604374"/>
              <a:gd name="connsiteY50" fmla="*/ 3579797 h 3585866"/>
              <a:gd name="connsiteX51" fmla="*/ 3465708 w 9604374"/>
              <a:gd name="connsiteY51" fmla="*/ 3565931 h 3585866"/>
              <a:gd name="connsiteX52" fmla="*/ 3458313 w 9604374"/>
              <a:gd name="connsiteY52" fmla="*/ 3560366 h 3585866"/>
              <a:gd name="connsiteX53" fmla="*/ 3420278 w 9604374"/>
              <a:gd name="connsiteY53" fmla="*/ 3557947 h 3585866"/>
              <a:gd name="connsiteX54" fmla="*/ 3415952 w 9604374"/>
              <a:gd name="connsiteY54" fmla="*/ 3559424 h 3585866"/>
              <a:gd name="connsiteX55" fmla="*/ 3384432 w 9604374"/>
              <a:gd name="connsiteY55" fmla="*/ 3550905 h 3585866"/>
              <a:gd name="connsiteX56" fmla="*/ 3258039 w 9604374"/>
              <a:gd name="connsiteY56" fmla="*/ 3535884 h 3585866"/>
              <a:gd name="connsiteX57" fmla="*/ 3015008 w 9604374"/>
              <a:gd name="connsiteY57" fmla="*/ 3528000 h 3585866"/>
              <a:gd name="connsiteX58" fmla="*/ 2761910 w 9604374"/>
              <a:gd name="connsiteY58" fmla="*/ 3505496 h 3585866"/>
              <a:gd name="connsiteX59" fmla="*/ 2521923 w 9604374"/>
              <a:gd name="connsiteY59" fmla="*/ 3514208 h 3585866"/>
              <a:gd name="connsiteX60" fmla="*/ 2085894 w 9604374"/>
              <a:gd name="connsiteY60" fmla="*/ 3490122 h 3585866"/>
              <a:gd name="connsiteX61" fmla="*/ 1936305 w 9604374"/>
              <a:gd name="connsiteY61" fmla="*/ 3487966 h 3585866"/>
              <a:gd name="connsiteX62" fmla="*/ 1836080 w 9604374"/>
              <a:gd name="connsiteY62" fmla="*/ 3487150 h 3585866"/>
              <a:gd name="connsiteX63" fmla="*/ 1829133 w 9604374"/>
              <a:gd name="connsiteY63" fmla="*/ 3489437 h 3585866"/>
              <a:gd name="connsiteX64" fmla="*/ 1801140 w 9604374"/>
              <a:gd name="connsiteY64" fmla="*/ 3490787 h 3585866"/>
              <a:gd name="connsiteX65" fmla="*/ 1793476 w 9604374"/>
              <a:gd name="connsiteY65" fmla="*/ 3500921 h 3585866"/>
              <a:gd name="connsiteX66" fmla="*/ 1699923 w 9604374"/>
              <a:gd name="connsiteY66" fmla="*/ 3509706 h 3585866"/>
              <a:gd name="connsiteX67" fmla="*/ 1474760 w 9604374"/>
              <a:gd name="connsiteY67" fmla="*/ 3513685 h 3585866"/>
              <a:gd name="connsiteX68" fmla="*/ 1308130 w 9604374"/>
              <a:gd name="connsiteY68" fmla="*/ 3496703 h 3585866"/>
              <a:gd name="connsiteX69" fmla="*/ 1252381 w 9604374"/>
              <a:gd name="connsiteY69" fmla="*/ 3506093 h 3585866"/>
              <a:gd name="connsiteX70" fmla="*/ 1174550 w 9604374"/>
              <a:gd name="connsiteY70" fmla="*/ 3512642 h 3585866"/>
              <a:gd name="connsiteX71" fmla="*/ 924455 w 9604374"/>
              <a:gd name="connsiteY71" fmla="*/ 3507283 h 3585866"/>
              <a:gd name="connsiteX72" fmla="*/ 718373 w 9604374"/>
              <a:gd name="connsiteY72" fmla="*/ 3511753 h 3585866"/>
              <a:gd name="connsiteX73" fmla="*/ 600444 w 9604374"/>
              <a:gd name="connsiteY73" fmla="*/ 3520899 h 3585866"/>
              <a:gd name="connsiteX74" fmla="*/ 351173 w 9604374"/>
              <a:gd name="connsiteY74" fmla="*/ 3495843 h 3585866"/>
              <a:gd name="connsiteX75" fmla="*/ 108372 w 9604374"/>
              <a:gd name="connsiteY75" fmla="*/ 3484386 h 3585866"/>
              <a:gd name="connsiteX76" fmla="*/ 6467 w 9604374"/>
              <a:gd name="connsiteY76" fmla="*/ 3476532 h 3585866"/>
              <a:gd name="connsiteX77" fmla="*/ 0 w 9604374"/>
              <a:gd name="connsiteY77" fmla="*/ 3475412 h 3585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604374" h="3585866">
                <a:moveTo>
                  <a:pt x="0" y="0"/>
                </a:moveTo>
                <a:lnTo>
                  <a:pt x="9604374" y="0"/>
                </a:lnTo>
                <a:lnTo>
                  <a:pt x="9604374" y="3095088"/>
                </a:lnTo>
                <a:lnTo>
                  <a:pt x="9591455" y="3097044"/>
                </a:lnTo>
                <a:cubicBezTo>
                  <a:pt x="9496183" y="3133516"/>
                  <a:pt x="9411472" y="3121301"/>
                  <a:pt x="9285147" y="3164182"/>
                </a:cubicBezTo>
                <a:cubicBezTo>
                  <a:pt x="9222914" y="3162781"/>
                  <a:pt x="9174371" y="3173454"/>
                  <a:pt x="9114078" y="3164299"/>
                </a:cubicBezTo>
                <a:cubicBezTo>
                  <a:pt x="9087411" y="3155904"/>
                  <a:pt x="9030947" y="3180906"/>
                  <a:pt x="8999665" y="3157864"/>
                </a:cubicBezTo>
                <a:cubicBezTo>
                  <a:pt x="8997339" y="3174606"/>
                  <a:pt x="8938300" y="3159909"/>
                  <a:pt x="8925240" y="3152135"/>
                </a:cubicBezTo>
                <a:cubicBezTo>
                  <a:pt x="8910091" y="3159441"/>
                  <a:pt x="8884639" y="3146109"/>
                  <a:pt x="8868257" y="3146819"/>
                </a:cubicBezTo>
                <a:cubicBezTo>
                  <a:pt x="8835852" y="3110204"/>
                  <a:pt x="8832251" y="3167659"/>
                  <a:pt x="8792363" y="3146856"/>
                </a:cubicBezTo>
                <a:cubicBezTo>
                  <a:pt x="8774838" y="3159285"/>
                  <a:pt x="8715420" y="3185652"/>
                  <a:pt x="8668399" y="3196893"/>
                </a:cubicBezTo>
                <a:cubicBezTo>
                  <a:pt x="8575902" y="3221445"/>
                  <a:pt x="8569506" y="3250654"/>
                  <a:pt x="8474043" y="3240734"/>
                </a:cubicBezTo>
                <a:cubicBezTo>
                  <a:pt x="8460613" y="3264436"/>
                  <a:pt x="8297088" y="3204738"/>
                  <a:pt x="8317555" y="3247156"/>
                </a:cubicBezTo>
                <a:cubicBezTo>
                  <a:pt x="8285696" y="3245083"/>
                  <a:pt x="8262352" y="3228203"/>
                  <a:pt x="8280111" y="3255812"/>
                </a:cubicBezTo>
                <a:lnTo>
                  <a:pt x="8096088" y="3253903"/>
                </a:lnTo>
                <a:cubicBezTo>
                  <a:pt x="7994084" y="3261603"/>
                  <a:pt x="7930388" y="3281921"/>
                  <a:pt x="7825642" y="3271628"/>
                </a:cubicBezTo>
                <a:cubicBezTo>
                  <a:pt x="7723046" y="3270395"/>
                  <a:pt x="7671282" y="3252297"/>
                  <a:pt x="7531820" y="3252671"/>
                </a:cubicBezTo>
                <a:cubicBezTo>
                  <a:pt x="7433606" y="3250277"/>
                  <a:pt x="7293100" y="3236234"/>
                  <a:pt x="7193751" y="3245192"/>
                </a:cubicBezTo>
                <a:cubicBezTo>
                  <a:pt x="7074822" y="3223769"/>
                  <a:pt x="7104250" y="3250265"/>
                  <a:pt x="6976768" y="3238559"/>
                </a:cubicBezTo>
                <a:cubicBezTo>
                  <a:pt x="6921032" y="3284865"/>
                  <a:pt x="6823818" y="3261794"/>
                  <a:pt x="6756462" y="3273268"/>
                </a:cubicBezTo>
                <a:cubicBezTo>
                  <a:pt x="6679037" y="3283316"/>
                  <a:pt x="6590030" y="3294204"/>
                  <a:pt x="6512214" y="3298845"/>
                </a:cubicBezTo>
                <a:cubicBezTo>
                  <a:pt x="6450581" y="3277980"/>
                  <a:pt x="6366042" y="3329199"/>
                  <a:pt x="6289569" y="3301118"/>
                </a:cubicBezTo>
                <a:cubicBezTo>
                  <a:pt x="6261432" y="3294355"/>
                  <a:pt x="6174310" y="3295209"/>
                  <a:pt x="6157816" y="3308643"/>
                </a:cubicBezTo>
                <a:cubicBezTo>
                  <a:pt x="6139648" y="3311557"/>
                  <a:pt x="6118459" y="3306799"/>
                  <a:pt x="6110062" y="3321185"/>
                </a:cubicBezTo>
                <a:cubicBezTo>
                  <a:pt x="6096189" y="3338498"/>
                  <a:pt x="6032810" y="3311765"/>
                  <a:pt x="6041832" y="3332190"/>
                </a:cubicBezTo>
                <a:cubicBezTo>
                  <a:pt x="5996830" y="3313871"/>
                  <a:pt x="5961033" y="3350141"/>
                  <a:pt x="5923195" y="3359104"/>
                </a:cubicBezTo>
                <a:cubicBezTo>
                  <a:pt x="5887750" y="3340930"/>
                  <a:pt x="5853570" y="3365323"/>
                  <a:pt x="5770972" y="3369893"/>
                </a:cubicBezTo>
                <a:cubicBezTo>
                  <a:pt x="5731993" y="3348876"/>
                  <a:pt x="5705091" y="3385599"/>
                  <a:pt x="5632583" y="3357730"/>
                </a:cubicBezTo>
                <a:cubicBezTo>
                  <a:pt x="5594087" y="3357562"/>
                  <a:pt x="5606154" y="3357443"/>
                  <a:pt x="5539996" y="3352890"/>
                </a:cubicBezTo>
                <a:cubicBezTo>
                  <a:pt x="5439049" y="3348000"/>
                  <a:pt x="5408459" y="3356166"/>
                  <a:pt x="5315460" y="3350411"/>
                </a:cubicBezTo>
                <a:cubicBezTo>
                  <a:pt x="5211119" y="3348356"/>
                  <a:pt x="5208881" y="3372469"/>
                  <a:pt x="5072455" y="3338147"/>
                </a:cubicBezTo>
                <a:cubicBezTo>
                  <a:pt x="5061717" y="3354508"/>
                  <a:pt x="5045493" y="3355753"/>
                  <a:pt x="5016364" y="3348937"/>
                </a:cubicBezTo>
                <a:cubicBezTo>
                  <a:pt x="4965900" y="3349130"/>
                  <a:pt x="4977835" y="3389131"/>
                  <a:pt x="4922276" y="3366515"/>
                </a:cubicBezTo>
                <a:cubicBezTo>
                  <a:pt x="4935702" y="3387794"/>
                  <a:pt x="4828733" y="3377760"/>
                  <a:pt x="4856444" y="3399463"/>
                </a:cubicBezTo>
                <a:cubicBezTo>
                  <a:pt x="4827698" y="3420094"/>
                  <a:pt x="4805019" y="3388256"/>
                  <a:pt x="4775993" y="3406312"/>
                </a:cubicBezTo>
                <a:cubicBezTo>
                  <a:pt x="4744470" y="3406056"/>
                  <a:pt x="4706605" y="3394901"/>
                  <a:pt x="4667320" y="3397926"/>
                </a:cubicBezTo>
                <a:cubicBezTo>
                  <a:pt x="4613435" y="3387476"/>
                  <a:pt x="4608100" y="3410487"/>
                  <a:pt x="4540268" y="3424464"/>
                </a:cubicBezTo>
                <a:cubicBezTo>
                  <a:pt x="4508279" y="3412969"/>
                  <a:pt x="4485989" y="3420063"/>
                  <a:pt x="4465491" y="3433154"/>
                </a:cubicBezTo>
                <a:cubicBezTo>
                  <a:pt x="4396498" y="3432601"/>
                  <a:pt x="4338078" y="3453569"/>
                  <a:pt x="4262864" y="3464075"/>
                </a:cubicBezTo>
                <a:cubicBezTo>
                  <a:pt x="4180249" y="3483394"/>
                  <a:pt x="4225769" y="3479019"/>
                  <a:pt x="4175005" y="3493545"/>
                </a:cubicBezTo>
                <a:lnTo>
                  <a:pt x="4030100" y="3514212"/>
                </a:lnTo>
                <a:lnTo>
                  <a:pt x="3926631" y="3525304"/>
                </a:lnTo>
                <a:lnTo>
                  <a:pt x="3897306" y="3547095"/>
                </a:lnTo>
                <a:lnTo>
                  <a:pt x="3896886" y="3547500"/>
                </a:lnTo>
                <a:lnTo>
                  <a:pt x="3834004" y="3550510"/>
                </a:lnTo>
                <a:cubicBezTo>
                  <a:pt x="3800562" y="3554957"/>
                  <a:pt x="3734185" y="3568533"/>
                  <a:pt x="3696227" y="3574175"/>
                </a:cubicBezTo>
                <a:cubicBezTo>
                  <a:pt x="3661780" y="3570074"/>
                  <a:pt x="3640587" y="3551815"/>
                  <a:pt x="3652821" y="3580368"/>
                </a:cubicBezTo>
                <a:cubicBezTo>
                  <a:pt x="3641506" y="3579831"/>
                  <a:pt x="3634593" y="3582151"/>
                  <a:pt x="3629691" y="3585866"/>
                </a:cubicBezTo>
                <a:lnTo>
                  <a:pt x="3595018" y="3571623"/>
                </a:lnTo>
                <a:lnTo>
                  <a:pt x="3551656" y="3577800"/>
                </a:lnTo>
                <a:lnTo>
                  <a:pt x="3541558" y="3579797"/>
                </a:lnTo>
                <a:lnTo>
                  <a:pt x="3465708" y="3565931"/>
                </a:lnTo>
                <a:lnTo>
                  <a:pt x="3458313" y="3560366"/>
                </a:lnTo>
                <a:cubicBezTo>
                  <a:pt x="3450380" y="3556940"/>
                  <a:pt x="3439090" y="3555355"/>
                  <a:pt x="3420278" y="3557947"/>
                </a:cubicBezTo>
                <a:lnTo>
                  <a:pt x="3415952" y="3559424"/>
                </a:lnTo>
                <a:lnTo>
                  <a:pt x="3384432" y="3550905"/>
                </a:lnTo>
                <a:cubicBezTo>
                  <a:pt x="3374259" y="3547029"/>
                  <a:pt x="3265415" y="3542149"/>
                  <a:pt x="3258039" y="3535884"/>
                </a:cubicBezTo>
                <a:cubicBezTo>
                  <a:pt x="3138852" y="3551394"/>
                  <a:pt x="3130647" y="3523871"/>
                  <a:pt x="3015008" y="3528000"/>
                </a:cubicBezTo>
                <a:cubicBezTo>
                  <a:pt x="2914857" y="3486061"/>
                  <a:pt x="2851687" y="3511605"/>
                  <a:pt x="2761910" y="3505496"/>
                </a:cubicBezTo>
                <a:cubicBezTo>
                  <a:pt x="2676401" y="3501198"/>
                  <a:pt x="2636809" y="3514769"/>
                  <a:pt x="2521923" y="3514208"/>
                </a:cubicBezTo>
                <a:cubicBezTo>
                  <a:pt x="2400197" y="3505062"/>
                  <a:pt x="2222818" y="3509922"/>
                  <a:pt x="2085894" y="3490122"/>
                </a:cubicBezTo>
                <a:cubicBezTo>
                  <a:pt x="1978312" y="3483748"/>
                  <a:pt x="1977940" y="3488460"/>
                  <a:pt x="1936305" y="3487966"/>
                </a:cubicBezTo>
                <a:cubicBezTo>
                  <a:pt x="1922459" y="3490683"/>
                  <a:pt x="1849334" y="3482739"/>
                  <a:pt x="1836080" y="3487150"/>
                </a:cubicBezTo>
                <a:lnTo>
                  <a:pt x="1829133" y="3489437"/>
                </a:lnTo>
                <a:lnTo>
                  <a:pt x="1801140" y="3490787"/>
                </a:lnTo>
                <a:lnTo>
                  <a:pt x="1793476" y="3500921"/>
                </a:lnTo>
                <a:lnTo>
                  <a:pt x="1699923" y="3509706"/>
                </a:lnTo>
                <a:cubicBezTo>
                  <a:pt x="1637728" y="3485036"/>
                  <a:pt x="1584624" y="3514467"/>
                  <a:pt x="1474760" y="3513685"/>
                </a:cubicBezTo>
                <a:cubicBezTo>
                  <a:pt x="1445646" y="3505164"/>
                  <a:pt x="1329781" y="3484421"/>
                  <a:pt x="1308130" y="3496703"/>
                </a:cubicBezTo>
                <a:cubicBezTo>
                  <a:pt x="1287409" y="3498430"/>
                  <a:pt x="1265391" y="3492347"/>
                  <a:pt x="1252381" y="3506093"/>
                </a:cubicBezTo>
                <a:cubicBezTo>
                  <a:pt x="1232588" y="3522393"/>
                  <a:pt x="1170020" y="3491785"/>
                  <a:pt x="1174550" y="3512642"/>
                </a:cubicBezTo>
                <a:cubicBezTo>
                  <a:pt x="1119896" y="3512841"/>
                  <a:pt x="1000484" y="3507431"/>
                  <a:pt x="924455" y="3507283"/>
                </a:cubicBezTo>
                <a:cubicBezTo>
                  <a:pt x="887180" y="3483915"/>
                  <a:pt x="777361" y="3516071"/>
                  <a:pt x="718373" y="3511753"/>
                </a:cubicBezTo>
                <a:cubicBezTo>
                  <a:pt x="666588" y="3513355"/>
                  <a:pt x="661645" y="3525551"/>
                  <a:pt x="600444" y="3520899"/>
                </a:cubicBezTo>
                <a:cubicBezTo>
                  <a:pt x="491334" y="3516943"/>
                  <a:pt x="451794" y="3507522"/>
                  <a:pt x="351173" y="3495843"/>
                </a:cubicBezTo>
                <a:cubicBezTo>
                  <a:pt x="237121" y="3487112"/>
                  <a:pt x="235857" y="3499212"/>
                  <a:pt x="108372" y="3484386"/>
                </a:cubicBezTo>
                <a:cubicBezTo>
                  <a:pt x="86318" y="3481054"/>
                  <a:pt x="40657" y="3480329"/>
                  <a:pt x="6467" y="3476532"/>
                </a:cubicBezTo>
                <a:lnTo>
                  <a:pt x="0" y="3475412"/>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ectangle 6">
            <a:extLst>
              <a:ext uri="{FF2B5EF4-FFF2-40B4-BE49-F238E27FC236}">
                <a16:creationId xmlns:a16="http://schemas.microsoft.com/office/drawing/2014/main" id="{48F779DE-4744-42D6-9C74-33EC94460C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21727" y="2190741"/>
            <a:ext cx="1348547"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21296E1D-9262-4797-B901-DDD27E0FEFD1}"/>
              </a:ext>
            </a:extLst>
          </p:cNvPr>
          <p:cNvSpPr>
            <a:spLocks noGrp="1"/>
          </p:cNvSpPr>
          <p:nvPr>
            <p:ph idx="1"/>
          </p:nvPr>
        </p:nvSpPr>
        <p:spPr>
          <a:xfrm>
            <a:off x="1803633" y="2598545"/>
            <a:ext cx="8447160" cy="2910619"/>
          </a:xfrm>
        </p:spPr>
        <p:txBody>
          <a:bodyPr>
            <a:normAutofit fontScale="25000" lnSpcReduction="20000"/>
          </a:bodyPr>
          <a:lstStyle/>
          <a:p>
            <a:pPr marL="0" indent="0">
              <a:buNone/>
            </a:pPr>
            <a:r>
              <a:rPr lang="nl-NL" sz="3600" b="1" i="0" dirty="0">
                <a:effectLst/>
                <a:latin typeface="Arial" panose="020B0604020202020204" pitchFamily="34" charset="0"/>
                <a:cs typeface="Arial" panose="020B0604020202020204" pitchFamily="34" charset="0"/>
              </a:rPr>
              <a:t>Wat zijn de positieve gevolgen van alcoholgebruik?</a:t>
            </a:r>
            <a:endParaRPr lang="nl-NL" sz="3600" b="0" i="0" dirty="0">
              <a:effectLst/>
              <a:latin typeface="Arial" panose="020B0604020202020204" pitchFamily="34" charset="0"/>
              <a:cs typeface="Arial" panose="020B0604020202020204" pitchFamily="34" charset="0"/>
            </a:endParaRPr>
          </a:p>
          <a:p>
            <a:r>
              <a:rPr lang="nl-NL" sz="3600" dirty="0">
                <a:effectLst/>
                <a:latin typeface="Arial" panose="020B0604020202020204" pitchFamily="34" charset="0"/>
                <a:cs typeface="Arial" panose="020B0604020202020204" pitchFamily="34" charset="0"/>
              </a:rPr>
              <a:t>Alcoholgebruik brengt behalve negatieve ook een aantal positieve gevolgen met zich mee:</a:t>
            </a:r>
          </a:p>
          <a:p>
            <a:pPr>
              <a:buFont typeface="Arial" panose="020B0604020202020204" pitchFamily="34" charset="0"/>
              <a:buChar char="•"/>
            </a:pPr>
            <a:r>
              <a:rPr lang="nl-NL" sz="3600" b="0" i="0" dirty="0">
                <a:effectLst/>
                <a:latin typeface="Arial" panose="020B0604020202020204" pitchFamily="34" charset="0"/>
                <a:cs typeface="Arial" panose="020B0604020202020204" pitchFamily="34" charset="0"/>
              </a:rPr>
              <a:t>Veel mensen vinden alcoholische dranken lekker.</a:t>
            </a:r>
          </a:p>
          <a:p>
            <a:pPr>
              <a:buFont typeface="Arial" panose="020B0604020202020204" pitchFamily="34" charset="0"/>
              <a:buChar char="•"/>
            </a:pPr>
            <a:r>
              <a:rPr lang="nl-NL" sz="3600" b="0" i="0" dirty="0">
                <a:effectLst/>
                <a:latin typeface="Arial" panose="020B0604020202020204" pitchFamily="34" charset="0"/>
                <a:cs typeface="Arial" panose="020B0604020202020204" pitchFamily="34" charset="0"/>
              </a:rPr>
              <a:t>Matig gebruik kan positieve effecten hebben op de stemming.</a:t>
            </a:r>
          </a:p>
          <a:p>
            <a:pPr>
              <a:buFont typeface="Arial" panose="020B0604020202020204" pitchFamily="34" charset="0"/>
              <a:buChar char="•"/>
            </a:pPr>
            <a:r>
              <a:rPr lang="nl-NL" sz="3600" b="0" i="0" dirty="0">
                <a:effectLst/>
                <a:latin typeface="Arial" panose="020B0604020202020204" pitchFamily="34" charset="0"/>
                <a:cs typeface="Arial" panose="020B0604020202020204" pitchFamily="34" charset="0"/>
              </a:rPr>
              <a:t>Matig gebruik vermindert bij mensen van middelbare leeftijd de kans op hart- en vaat ziekten.</a:t>
            </a:r>
          </a:p>
          <a:p>
            <a:pPr>
              <a:buFont typeface="Arial" panose="020B0604020202020204" pitchFamily="34" charset="0"/>
              <a:buChar char="•"/>
            </a:pPr>
            <a:r>
              <a:rPr lang="nl-NL" sz="3600" b="0" i="0" dirty="0">
                <a:effectLst/>
                <a:latin typeface="Arial" panose="020B0604020202020204" pitchFamily="34" charset="0"/>
                <a:cs typeface="Arial" panose="020B0604020202020204" pitchFamily="34" charset="0"/>
              </a:rPr>
              <a:t>Alcoholgebruik kan een plezierige ervaring zijn. Plezier heeft weer een positief effect op de gezondheid.</a:t>
            </a:r>
          </a:p>
          <a:p>
            <a:pPr>
              <a:buFont typeface="Arial" panose="020B0604020202020204" pitchFamily="34" charset="0"/>
              <a:buChar char="•"/>
            </a:pPr>
            <a:r>
              <a:rPr lang="nl-NL" sz="3600" b="0" i="0" dirty="0">
                <a:effectLst/>
                <a:latin typeface="Arial" panose="020B0604020202020204" pitchFamily="34" charset="0"/>
                <a:cs typeface="Arial" panose="020B0604020202020204" pitchFamily="34" charset="0"/>
              </a:rPr>
              <a:t>Het gebruik van alcohol heeft positieve economische gevolgen.</a:t>
            </a:r>
            <a:br>
              <a:rPr lang="nl-NL" sz="3600" dirty="0">
                <a:effectLst/>
                <a:latin typeface="Arial" panose="020B0604020202020204" pitchFamily="34" charset="0"/>
                <a:cs typeface="Arial" panose="020B0604020202020204" pitchFamily="34" charset="0"/>
              </a:rPr>
            </a:br>
            <a:endParaRPr lang="nl-NL" sz="3600" dirty="0">
              <a:effectLst/>
              <a:latin typeface="Arial" panose="020B0604020202020204" pitchFamily="34" charset="0"/>
              <a:cs typeface="Arial" panose="020B0604020202020204" pitchFamily="34" charset="0"/>
            </a:endParaRPr>
          </a:p>
          <a:p>
            <a:pPr marL="0" indent="0">
              <a:buNone/>
            </a:pPr>
            <a:r>
              <a:rPr lang="nl-NL" sz="3600" b="1" i="0" dirty="0">
                <a:effectLst/>
                <a:latin typeface="Arial" panose="020B0604020202020204" pitchFamily="34" charset="0"/>
                <a:cs typeface="Arial" panose="020B0604020202020204" pitchFamily="34" charset="0"/>
              </a:rPr>
              <a:t>Positieve effecten op stemming</a:t>
            </a:r>
            <a:endParaRPr lang="nl-NL" sz="3600" b="0" i="0" dirty="0">
              <a:effectLst/>
              <a:latin typeface="Arial" panose="020B0604020202020204" pitchFamily="34" charset="0"/>
              <a:cs typeface="Arial" panose="020B0604020202020204" pitchFamily="34" charset="0"/>
            </a:endParaRPr>
          </a:p>
          <a:p>
            <a:r>
              <a:rPr lang="nl-NL" sz="3600" b="0" i="0" dirty="0">
                <a:effectLst/>
                <a:latin typeface="Arial" panose="020B0604020202020204" pitchFamily="34" charset="0"/>
                <a:cs typeface="Arial" panose="020B0604020202020204" pitchFamily="34" charset="0"/>
              </a:rPr>
              <a:t>Bij matig gebruik heeft alcohol een aantal positieve effecten op de stemming: Je wordt vrolijk, losser en ontspannen. Je praat makkelijker en de moeheid verdwijnt. Kortom; het kan de gezelligheid en de sfeer verhogen.</a:t>
            </a:r>
          </a:p>
          <a:p>
            <a:pPr marL="0" indent="0">
              <a:buNone/>
            </a:pPr>
            <a:endParaRPr lang="nl-NL" sz="3600" b="0" i="0" dirty="0">
              <a:effectLst/>
              <a:latin typeface="Arial" panose="020B0604020202020204" pitchFamily="34" charset="0"/>
              <a:cs typeface="Arial" panose="020B0604020202020204" pitchFamily="34" charset="0"/>
            </a:endParaRPr>
          </a:p>
          <a:p>
            <a:pPr marL="0" indent="0">
              <a:buNone/>
            </a:pPr>
            <a:r>
              <a:rPr lang="nl-NL" sz="3600" b="1" i="0" dirty="0">
                <a:effectLst/>
                <a:latin typeface="Arial" panose="020B0604020202020204" pitchFamily="34" charset="0"/>
                <a:cs typeface="Arial" panose="020B0604020202020204" pitchFamily="34" charset="0"/>
              </a:rPr>
              <a:t>Matig alcohol gebruik vermindert de kans op hart- en vaatziekten</a:t>
            </a:r>
          </a:p>
          <a:p>
            <a:r>
              <a:rPr lang="nl-NL" sz="3600" dirty="0">
                <a:effectLst/>
                <a:latin typeface="Arial" panose="020B0604020202020204" pitchFamily="34" charset="0"/>
                <a:cs typeface="Arial" panose="020B0604020202020204" pitchFamily="34" charset="0"/>
              </a:rPr>
              <a:t>Alcoholgebruik beschermt tegen hart- en vaatziekten. Dit geldt echter alleen voor mannen boven de 40 en vrouwen boven de 50. Bovendien geldt het alleen bij matig gebruik; 15 gram alcohol dus 1,5 glas alcohol per dag. Alcohol in het bloed heeft als effect dat de afvoer van slechte cholesterol naar de lever wordt gestimuleerd. De kans op het dichtslibben van vaten wordt daarmee verkleind. Alcoholgebruik vergroot mogelijk ook het vermogen van het bloed om bloedstolsels op te lossen. Drink je meer dan 1,5 glas alcohol per dag dan gelden de positieve effecten vaak weer niet.</a:t>
            </a:r>
          </a:p>
          <a:p>
            <a:endParaRPr lang="nl-NL" sz="500" dirty="0"/>
          </a:p>
        </p:txBody>
      </p:sp>
    </p:spTree>
    <p:extLst>
      <p:ext uri="{BB962C8B-B14F-4D97-AF65-F5344CB8AC3E}">
        <p14:creationId xmlns:p14="http://schemas.microsoft.com/office/powerpoint/2010/main" val="1091893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E8F1003-8DF0-4FB3-A234-36557CB2E06F}"/>
              </a:ext>
            </a:extLst>
          </p:cNvPr>
          <p:cNvSpPr>
            <a:spLocks noGrp="1"/>
          </p:cNvSpPr>
          <p:nvPr>
            <p:ph type="title"/>
          </p:nvPr>
        </p:nvSpPr>
        <p:spPr>
          <a:xfrm>
            <a:off x="1629751" y="934327"/>
            <a:ext cx="8924392" cy="1058275"/>
          </a:xfrm>
        </p:spPr>
        <p:txBody>
          <a:bodyPr>
            <a:normAutofit/>
          </a:bodyPr>
          <a:lstStyle/>
          <a:p>
            <a:pPr algn="ctr"/>
            <a:r>
              <a:rPr lang="nl-NL" dirty="0"/>
              <a:t>Negatieve effecten </a:t>
            </a:r>
          </a:p>
        </p:txBody>
      </p:sp>
      <p:sp>
        <p:nvSpPr>
          <p:cNvPr id="10" name="Freeform: Shape 9">
            <a:extLst>
              <a:ext uri="{FF2B5EF4-FFF2-40B4-BE49-F238E27FC236}">
                <a16:creationId xmlns:a16="http://schemas.microsoft.com/office/drawing/2014/main" id="{6295B176-FA0E-4B6A-A190-5E2E82BEA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93813" y="2337807"/>
            <a:ext cx="9604374" cy="3585866"/>
          </a:xfrm>
          <a:custGeom>
            <a:avLst/>
            <a:gdLst>
              <a:gd name="connsiteX0" fmla="*/ 0 w 9604374"/>
              <a:gd name="connsiteY0" fmla="*/ 0 h 3585866"/>
              <a:gd name="connsiteX1" fmla="*/ 9604374 w 9604374"/>
              <a:gd name="connsiteY1" fmla="*/ 0 h 3585866"/>
              <a:gd name="connsiteX2" fmla="*/ 9604374 w 9604374"/>
              <a:gd name="connsiteY2" fmla="*/ 3095088 h 3585866"/>
              <a:gd name="connsiteX3" fmla="*/ 9591455 w 9604374"/>
              <a:gd name="connsiteY3" fmla="*/ 3097044 h 3585866"/>
              <a:gd name="connsiteX4" fmla="*/ 9285147 w 9604374"/>
              <a:gd name="connsiteY4" fmla="*/ 3164182 h 3585866"/>
              <a:gd name="connsiteX5" fmla="*/ 9114078 w 9604374"/>
              <a:gd name="connsiteY5" fmla="*/ 3164299 h 3585866"/>
              <a:gd name="connsiteX6" fmla="*/ 8999665 w 9604374"/>
              <a:gd name="connsiteY6" fmla="*/ 3157864 h 3585866"/>
              <a:gd name="connsiteX7" fmla="*/ 8925240 w 9604374"/>
              <a:gd name="connsiteY7" fmla="*/ 3152135 h 3585866"/>
              <a:gd name="connsiteX8" fmla="*/ 8868257 w 9604374"/>
              <a:gd name="connsiteY8" fmla="*/ 3146819 h 3585866"/>
              <a:gd name="connsiteX9" fmla="*/ 8792363 w 9604374"/>
              <a:gd name="connsiteY9" fmla="*/ 3146856 h 3585866"/>
              <a:gd name="connsiteX10" fmla="*/ 8668399 w 9604374"/>
              <a:gd name="connsiteY10" fmla="*/ 3196893 h 3585866"/>
              <a:gd name="connsiteX11" fmla="*/ 8474043 w 9604374"/>
              <a:gd name="connsiteY11" fmla="*/ 3240734 h 3585866"/>
              <a:gd name="connsiteX12" fmla="*/ 8317555 w 9604374"/>
              <a:gd name="connsiteY12" fmla="*/ 3247156 h 3585866"/>
              <a:gd name="connsiteX13" fmla="*/ 8280111 w 9604374"/>
              <a:gd name="connsiteY13" fmla="*/ 3255812 h 3585866"/>
              <a:gd name="connsiteX14" fmla="*/ 8096088 w 9604374"/>
              <a:gd name="connsiteY14" fmla="*/ 3253903 h 3585866"/>
              <a:gd name="connsiteX15" fmla="*/ 7825642 w 9604374"/>
              <a:gd name="connsiteY15" fmla="*/ 3271628 h 3585866"/>
              <a:gd name="connsiteX16" fmla="*/ 7531820 w 9604374"/>
              <a:gd name="connsiteY16" fmla="*/ 3252671 h 3585866"/>
              <a:gd name="connsiteX17" fmla="*/ 7193751 w 9604374"/>
              <a:gd name="connsiteY17" fmla="*/ 3245192 h 3585866"/>
              <a:gd name="connsiteX18" fmla="*/ 6976768 w 9604374"/>
              <a:gd name="connsiteY18" fmla="*/ 3238559 h 3585866"/>
              <a:gd name="connsiteX19" fmla="*/ 6756462 w 9604374"/>
              <a:gd name="connsiteY19" fmla="*/ 3273268 h 3585866"/>
              <a:gd name="connsiteX20" fmla="*/ 6512214 w 9604374"/>
              <a:gd name="connsiteY20" fmla="*/ 3298845 h 3585866"/>
              <a:gd name="connsiteX21" fmla="*/ 6289569 w 9604374"/>
              <a:gd name="connsiteY21" fmla="*/ 3301118 h 3585866"/>
              <a:gd name="connsiteX22" fmla="*/ 6157816 w 9604374"/>
              <a:gd name="connsiteY22" fmla="*/ 3308643 h 3585866"/>
              <a:gd name="connsiteX23" fmla="*/ 6110062 w 9604374"/>
              <a:gd name="connsiteY23" fmla="*/ 3321185 h 3585866"/>
              <a:gd name="connsiteX24" fmla="*/ 6041832 w 9604374"/>
              <a:gd name="connsiteY24" fmla="*/ 3332190 h 3585866"/>
              <a:gd name="connsiteX25" fmla="*/ 5923195 w 9604374"/>
              <a:gd name="connsiteY25" fmla="*/ 3359104 h 3585866"/>
              <a:gd name="connsiteX26" fmla="*/ 5770972 w 9604374"/>
              <a:gd name="connsiteY26" fmla="*/ 3369893 h 3585866"/>
              <a:gd name="connsiteX27" fmla="*/ 5632583 w 9604374"/>
              <a:gd name="connsiteY27" fmla="*/ 3357730 h 3585866"/>
              <a:gd name="connsiteX28" fmla="*/ 5539996 w 9604374"/>
              <a:gd name="connsiteY28" fmla="*/ 3352890 h 3585866"/>
              <a:gd name="connsiteX29" fmla="*/ 5315460 w 9604374"/>
              <a:gd name="connsiteY29" fmla="*/ 3350411 h 3585866"/>
              <a:gd name="connsiteX30" fmla="*/ 5072455 w 9604374"/>
              <a:gd name="connsiteY30" fmla="*/ 3338147 h 3585866"/>
              <a:gd name="connsiteX31" fmla="*/ 5016364 w 9604374"/>
              <a:gd name="connsiteY31" fmla="*/ 3348937 h 3585866"/>
              <a:gd name="connsiteX32" fmla="*/ 4922276 w 9604374"/>
              <a:gd name="connsiteY32" fmla="*/ 3366515 h 3585866"/>
              <a:gd name="connsiteX33" fmla="*/ 4856444 w 9604374"/>
              <a:gd name="connsiteY33" fmla="*/ 3399463 h 3585866"/>
              <a:gd name="connsiteX34" fmla="*/ 4775993 w 9604374"/>
              <a:gd name="connsiteY34" fmla="*/ 3406312 h 3585866"/>
              <a:gd name="connsiteX35" fmla="*/ 4667320 w 9604374"/>
              <a:gd name="connsiteY35" fmla="*/ 3397926 h 3585866"/>
              <a:gd name="connsiteX36" fmla="*/ 4540268 w 9604374"/>
              <a:gd name="connsiteY36" fmla="*/ 3424464 h 3585866"/>
              <a:gd name="connsiteX37" fmla="*/ 4465491 w 9604374"/>
              <a:gd name="connsiteY37" fmla="*/ 3433154 h 3585866"/>
              <a:gd name="connsiteX38" fmla="*/ 4262864 w 9604374"/>
              <a:gd name="connsiteY38" fmla="*/ 3464075 h 3585866"/>
              <a:gd name="connsiteX39" fmla="*/ 4175005 w 9604374"/>
              <a:gd name="connsiteY39" fmla="*/ 3493545 h 3585866"/>
              <a:gd name="connsiteX40" fmla="*/ 4030100 w 9604374"/>
              <a:gd name="connsiteY40" fmla="*/ 3514212 h 3585866"/>
              <a:gd name="connsiteX41" fmla="*/ 3926631 w 9604374"/>
              <a:gd name="connsiteY41" fmla="*/ 3525304 h 3585866"/>
              <a:gd name="connsiteX42" fmla="*/ 3897306 w 9604374"/>
              <a:gd name="connsiteY42" fmla="*/ 3547095 h 3585866"/>
              <a:gd name="connsiteX43" fmla="*/ 3896886 w 9604374"/>
              <a:gd name="connsiteY43" fmla="*/ 3547500 h 3585866"/>
              <a:gd name="connsiteX44" fmla="*/ 3834004 w 9604374"/>
              <a:gd name="connsiteY44" fmla="*/ 3550510 h 3585866"/>
              <a:gd name="connsiteX45" fmla="*/ 3696227 w 9604374"/>
              <a:gd name="connsiteY45" fmla="*/ 3574175 h 3585866"/>
              <a:gd name="connsiteX46" fmla="*/ 3652821 w 9604374"/>
              <a:gd name="connsiteY46" fmla="*/ 3580368 h 3585866"/>
              <a:gd name="connsiteX47" fmla="*/ 3629691 w 9604374"/>
              <a:gd name="connsiteY47" fmla="*/ 3585866 h 3585866"/>
              <a:gd name="connsiteX48" fmla="*/ 3595018 w 9604374"/>
              <a:gd name="connsiteY48" fmla="*/ 3571623 h 3585866"/>
              <a:gd name="connsiteX49" fmla="*/ 3551656 w 9604374"/>
              <a:gd name="connsiteY49" fmla="*/ 3577800 h 3585866"/>
              <a:gd name="connsiteX50" fmla="*/ 3541558 w 9604374"/>
              <a:gd name="connsiteY50" fmla="*/ 3579797 h 3585866"/>
              <a:gd name="connsiteX51" fmla="*/ 3465708 w 9604374"/>
              <a:gd name="connsiteY51" fmla="*/ 3565931 h 3585866"/>
              <a:gd name="connsiteX52" fmla="*/ 3458313 w 9604374"/>
              <a:gd name="connsiteY52" fmla="*/ 3560366 h 3585866"/>
              <a:gd name="connsiteX53" fmla="*/ 3420278 w 9604374"/>
              <a:gd name="connsiteY53" fmla="*/ 3557947 h 3585866"/>
              <a:gd name="connsiteX54" fmla="*/ 3415952 w 9604374"/>
              <a:gd name="connsiteY54" fmla="*/ 3559424 h 3585866"/>
              <a:gd name="connsiteX55" fmla="*/ 3384432 w 9604374"/>
              <a:gd name="connsiteY55" fmla="*/ 3550905 h 3585866"/>
              <a:gd name="connsiteX56" fmla="*/ 3258039 w 9604374"/>
              <a:gd name="connsiteY56" fmla="*/ 3535884 h 3585866"/>
              <a:gd name="connsiteX57" fmla="*/ 3015008 w 9604374"/>
              <a:gd name="connsiteY57" fmla="*/ 3528000 h 3585866"/>
              <a:gd name="connsiteX58" fmla="*/ 2761910 w 9604374"/>
              <a:gd name="connsiteY58" fmla="*/ 3505496 h 3585866"/>
              <a:gd name="connsiteX59" fmla="*/ 2521923 w 9604374"/>
              <a:gd name="connsiteY59" fmla="*/ 3514208 h 3585866"/>
              <a:gd name="connsiteX60" fmla="*/ 2085894 w 9604374"/>
              <a:gd name="connsiteY60" fmla="*/ 3490122 h 3585866"/>
              <a:gd name="connsiteX61" fmla="*/ 1936305 w 9604374"/>
              <a:gd name="connsiteY61" fmla="*/ 3487966 h 3585866"/>
              <a:gd name="connsiteX62" fmla="*/ 1836080 w 9604374"/>
              <a:gd name="connsiteY62" fmla="*/ 3487150 h 3585866"/>
              <a:gd name="connsiteX63" fmla="*/ 1829133 w 9604374"/>
              <a:gd name="connsiteY63" fmla="*/ 3489437 h 3585866"/>
              <a:gd name="connsiteX64" fmla="*/ 1801140 w 9604374"/>
              <a:gd name="connsiteY64" fmla="*/ 3490787 h 3585866"/>
              <a:gd name="connsiteX65" fmla="*/ 1793476 w 9604374"/>
              <a:gd name="connsiteY65" fmla="*/ 3500921 h 3585866"/>
              <a:gd name="connsiteX66" fmla="*/ 1699923 w 9604374"/>
              <a:gd name="connsiteY66" fmla="*/ 3509706 h 3585866"/>
              <a:gd name="connsiteX67" fmla="*/ 1474760 w 9604374"/>
              <a:gd name="connsiteY67" fmla="*/ 3513685 h 3585866"/>
              <a:gd name="connsiteX68" fmla="*/ 1308130 w 9604374"/>
              <a:gd name="connsiteY68" fmla="*/ 3496703 h 3585866"/>
              <a:gd name="connsiteX69" fmla="*/ 1252381 w 9604374"/>
              <a:gd name="connsiteY69" fmla="*/ 3506093 h 3585866"/>
              <a:gd name="connsiteX70" fmla="*/ 1174550 w 9604374"/>
              <a:gd name="connsiteY70" fmla="*/ 3512642 h 3585866"/>
              <a:gd name="connsiteX71" fmla="*/ 924455 w 9604374"/>
              <a:gd name="connsiteY71" fmla="*/ 3507283 h 3585866"/>
              <a:gd name="connsiteX72" fmla="*/ 718373 w 9604374"/>
              <a:gd name="connsiteY72" fmla="*/ 3511753 h 3585866"/>
              <a:gd name="connsiteX73" fmla="*/ 600444 w 9604374"/>
              <a:gd name="connsiteY73" fmla="*/ 3520899 h 3585866"/>
              <a:gd name="connsiteX74" fmla="*/ 351173 w 9604374"/>
              <a:gd name="connsiteY74" fmla="*/ 3495843 h 3585866"/>
              <a:gd name="connsiteX75" fmla="*/ 108372 w 9604374"/>
              <a:gd name="connsiteY75" fmla="*/ 3484386 h 3585866"/>
              <a:gd name="connsiteX76" fmla="*/ 6467 w 9604374"/>
              <a:gd name="connsiteY76" fmla="*/ 3476532 h 3585866"/>
              <a:gd name="connsiteX77" fmla="*/ 0 w 9604374"/>
              <a:gd name="connsiteY77" fmla="*/ 3475412 h 3585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604374" h="3585866">
                <a:moveTo>
                  <a:pt x="0" y="0"/>
                </a:moveTo>
                <a:lnTo>
                  <a:pt x="9604374" y="0"/>
                </a:lnTo>
                <a:lnTo>
                  <a:pt x="9604374" y="3095088"/>
                </a:lnTo>
                <a:lnTo>
                  <a:pt x="9591455" y="3097044"/>
                </a:lnTo>
                <a:cubicBezTo>
                  <a:pt x="9496183" y="3133516"/>
                  <a:pt x="9411472" y="3121301"/>
                  <a:pt x="9285147" y="3164182"/>
                </a:cubicBezTo>
                <a:cubicBezTo>
                  <a:pt x="9222914" y="3162781"/>
                  <a:pt x="9174371" y="3173454"/>
                  <a:pt x="9114078" y="3164299"/>
                </a:cubicBezTo>
                <a:cubicBezTo>
                  <a:pt x="9087411" y="3155904"/>
                  <a:pt x="9030947" y="3180906"/>
                  <a:pt x="8999665" y="3157864"/>
                </a:cubicBezTo>
                <a:cubicBezTo>
                  <a:pt x="8997339" y="3174606"/>
                  <a:pt x="8938300" y="3159909"/>
                  <a:pt x="8925240" y="3152135"/>
                </a:cubicBezTo>
                <a:cubicBezTo>
                  <a:pt x="8910091" y="3159441"/>
                  <a:pt x="8884639" y="3146109"/>
                  <a:pt x="8868257" y="3146819"/>
                </a:cubicBezTo>
                <a:cubicBezTo>
                  <a:pt x="8835852" y="3110204"/>
                  <a:pt x="8832251" y="3167659"/>
                  <a:pt x="8792363" y="3146856"/>
                </a:cubicBezTo>
                <a:cubicBezTo>
                  <a:pt x="8774838" y="3159285"/>
                  <a:pt x="8715420" y="3185652"/>
                  <a:pt x="8668399" y="3196893"/>
                </a:cubicBezTo>
                <a:cubicBezTo>
                  <a:pt x="8575902" y="3221445"/>
                  <a:pt x="8569506" y="3250654"/>
                  <a:pt x="8474043" y="3240734"/>
                </a:cubicBezTo>
                <a:cubicBezTo>
                  <a:pt x="8460613" y="3264436"/>
                  <a:pt x="8297088" y="3204738"/>
                  <a:pt x="8317555" y="3247156"/>
                </a:cubicBezTo>
                <a:cubicBezTo>
                  <a:pt x="8285696" y="3245083"/>
                  <a:pt x="8262352" y="3228203"/>
                  <a:pt x="8280111" y="3255812"/>
                </a:cubicBezTo>
                <a:lnTo>
                  <a:pt x="8096088" y="3253903"/>
                </a:lnTo>
                <a:cubicBezTo>
                  <a:pt x="7994084" y="3261603"/>
                  <a:pt x="7930388" y="3281921"/>
                  <a:pt x="7825642" y="3271628"/>
                </a:cubicBezTo>
                <a:cubicBezTo>
                  <a:pt x="7723046" y="3270395"/>
                  <a:pt x="7671282" y="3252297"/>
                  <a:pt x="7531820" y="3252671"/>
                </a:cubicBezTo>
                <a:cubicBezTo>
                  <a:pt x="7433606" y="3250277"/>
                  <a:pt x="7293100" y="3236234"/>
                  <a:pt x="7193751" y="3245192"/>
                </a:cubicBezTo>
                <a:cubicBezTo>
                  <a:pt x="7074822" y="3223769"/>
                  <a:pt x="7104250" y="3250265"/>
                  <a:pt x="6976768" y="3238559"/>
                </a:cubicBezTo>
                <a:cubicBezTo>
                  <a:pt x="6921032" y="3284865"/>
                  <a:pt x="6823818" y="3261794"/>
                  <a:pt x="6756462" y="3273268"/>
                </a:cubicBezTo>
                <a:cubicBezTo>
                  <a:pt x="6679037" y="3283316"/>
                  <a:pt x="6590030" y="3294204"/>
                  <a:pt x="6512214" y="3298845"/>
                </a:cubicBezTo>
                <a:cubicBezTo>
                  <a:pt x="6450581" y="3277980"/>
                  <a:pt x="6366042" y="3329199"/>
                  <a:pt x="6289569" y="3301118"/>
                </a:cubicBezTo>
                <a:cubicBezTo>
                  <a:pt x="6261432" y="3294355"/>
                  <a:pt x="6174310" y="3295209"/>
                  <a:pt x="6157816" y="3308643"/>
                </a:cubicBezTo>
                <a:cubicBezTo>
                  <a:pt x="6139648" y="3311557"/>
                  <a:pt x="6118459" y="3306799"/>
                  <a:pt x="6110062" y="3321185"/>
                </a:cubicBezTo>
                <a:cubicBezTo>
                  <a:pt x="6096189" y="3338498"/>
                  <a:pt x="6032810" y="3311765"/>
                  <a:pt x="6041832" y="3332190"/>
                </a:cubicBezTo>
                <a:cubicBezTo>
                  <a:pt x="5996830" y="3313871"/>
                  <a:pt x="5961033" y="3350141"/>
                  <a:pt x="5923195" y="3359104"/>
                </a:cubicBezTo>
                <a:cubicBezTo>
                  <a:pt x="5887750" y="3340930"/>
                  <a:pt x="5853570" y="3365323"/>
                  <a:pt x="5770972" y="3369893"/>
                </a:cubicBezTo>
                <a:cubicBezTo>
                  <a:pt x="5731993" y="3348876"/>
                  <a:pt x="5705091" y="3385599"/>
                  <a:pt x="5632583" y="3357730"/>
                </a:cubicBezTo>
                <a:cubicBezTo>
                  <a:pt x="5594087" y="3357562"/>
                  <a:pt x="5606154" y="3357443"/>
                  <a:pt x="5539996" y="3352890"/>
                </a:cubicBezTo>
                <a:cubicBezTo>
                  <a:pt x="5439049" y="3348000"/>
                  <a:pt x="5408459" y="3356166"/>
                  <a:pt x="5315460" y="3350411"/>
                </a:cubicBezTo>
                <a:cubicBezTo>
                  <a:pt x="5211119" y="3348356"/>
                  <a:pt x="5208881" y="3372469"/>
                  <a:pt x="5072455" y="3338147"/>
                </a:cubicBezTo>
                <a:cubicBezTo>
                  <a:pt x="5061717" y="3354508"/>
                  <a:pt x="5045493" y="3355753"/>
                  <a:pt x="5016364" y="3348937"/>
                </a:cubicBezTo>
                <a:cubicBezTo>
                  <a:pt x="4965900" y="3349130"/>
                  <a:pt x="4977835" y="3389131"/>
                  <a:pt x="4922276" y="3366515"/>
                </a:cubicBezTo>
                <a:cubicBezTo>
                  <a:pt x="4935702" y="3387794"/>
                  <a:pt x="4828733" y="3377760"/>
                  <a:pt x="4856444" y="3399463"/>
                </a:cubicBezTo>
                <a:cubicBezTo>
                  <a:pt x="4827698" y="3420094"/>
                  <a:pt x="4805019" y="3388256"/>
                  <a:pt x="4775993" y="3406312"/>
                </a:cubicBezTo>
                <a:cubicBezTo>
                  <a:pt x="4744470" y="3406056"/>
                  <a:pt x="4706605" y="3394901"/>
                  <a:pt x="4667320" y="3397926"/>
                </a:cubicBezTo>
                <a:cubicBezTo>
                  <a:pt x="4613435" y="3387476"/>
                  <a:pt x="4608100" y="3410487"/>
                  <a:pt x="4540268" y="3424464"/>
                </a:cubicBezTo>
                <a:cubicBezTo>
                  <a:pt x="4508279" y="3412969"/>
                  <a:pt x="4485989" y="3420063"/>
                  <a:pt x="4465491" y="3433154"/>
                </a:cubicBezTo>
                <a:cubicBezTo>
                  <a:pt x="4396498" y="3432601"/>
                  <a:pt x="4338078" y="3453569"/>
                  <a:pt x="4262864" y="3464075"/>
                </a:cubicBezTo>
                <a:cubicBezTo>
                  <a:pt x="4180249" y="3483394"/>
                  <a:pt x="4225769" y="3479019"/>
                  <a:pt x="4175005" y="3493545"/>
                </a:cubicBezTo>
                <a:lnTo>
                  <a:pt x="4030100" y="3514212"/>
                </a:lnTo>
                <a:lnTo>
                  <a:pt x="3926631" y="3525304"/>
                </a:lnTo>
                <a:lnTo>
                  <a:pt x="3897306" y="3547095"/>
                </a:lnTo>
                <a:lnTo>
                  <a:pt x="3896886" y="3547500"/>
                </a:lnTo>
                <a:lnTo>
                  <a:pt x="3834004" y="3550510"/>
                </a:lnTo>
                <a:cubicBezTo>
                  <a:pt x="3800562" y="3554957"/>
                  <a:pt x="3734185" y="3568533"/>
                  <a:pt x="3696227" y="3574175"/>
                </a:cubicBezTo>
                <a:cubicBezTo>
                  <a:pt x="3661780" y="3570074"/>
                  <a:pt x="3640587" y="3551815"/>
                  <a:pt x="3652821" y="3580368"/>
                </a:cubicBezTo>
                <a:cubicBezTo>
                  <a:pt x="3641506" y="3579831"/>
                  <a:pt x="3634593" y="3582151"/>
                  <a:pt x="3629691" y="3585866"/>
                </a:cubicBezTo>
                <a:lnTo>
                  <a:pt x="3595018" y="3571623"/>
                </a:lnTo>
                <a:lnTo>
                  <a:pt x="3551656" y="3577800"/>
                </a:lnTo>
                <a:lnTo>
                  <a:pt x="3541558" y="3579797"/>
                </a:lnTo>
                <a:lnTo>
                  <a:pt x="3465708" y="3565931"/>
                </a:lnTo>
                <a:lnTo>
                  <a:pt x="3458313" y="3560366"/>
                </a:lnTo>
                <a:cubicBezTo>
                  <a:pt x="3450380" y="3556940"/>
                  <a:pt x="3439090" y="3555355"/>
                  <a:pt x="3420278" y="3557947"/>
                </a:cubicBezTo>
                <a:lnTo>
                  <a:pt x="3415952" y="3559424"/>
                </a:lnTo>
                <a:lnTo>
                  <a:pt x="3384432" y="3550905"/>
                </a:lnTo>
                <a:cubicBezTo>
                  <a:pt x="3374259" y="3547029"/>
                  <a:pt x="3265415" y="3542149"/>
                  <a:pt x="3258039" y="3535884"/>
                </a:cubicBezTo>
                <a:cubicBezTo>
                  <a:pt x="3138852" y="3551394"/>
                  <a:pt x="3130647" y="3523871"/>
                  <a:pt x="3015008" y="3528000"/>
                </a:cubicBezTo>
                <a:cubicBezTo>
                  <a:pt x="2914857" y="3486061"/>
                  <a:pt x="2851687" y="3511605"/>
                  <a:pt x="2761910" y="3505496"/>
                </a:cubicBezTo>
                <a:cubicBezTo>
                  <a:pt x="2676401" y="3501198"/>
                  <a:pt x="2636809" y="3514769"/>
                  <a:pt x="2521923" y="3514208"/>
                </a:cubicBezTo>
                <a:cubicBezTo>
                  <a:pt x="2400197" y="3505062"/>
                  <a:pt x="2222818" y="3509922"/>
                  <a:pt x="2085894" y="3490122"/>
                </a:cubicBezTo>
                <a:cubicBezTo>
                  <a:pt x="1978312" y="3483748"/>
                  <a:pt x="1977940" y="3488460"/>
                  <a:pt x="1936305" y="3487966"/>
                </a:cubicBezTo>
                <a:cubicBezTo>
                  <a:pt x="1922459" y="3490683"/>
                  <a:pt x="1849334" y="3482739"/>
                  <a:pt x="1836080" y="3487150"/>
                </a:cubicBezTo>
                <a:lnTo>
                  <a:pt x="1829133" y="3489437"/>
                </a:lnTo>
                <a:lnTo>
                  <a:pt x="1801140" y="3490787"/>
                </a:lnTo>
                <a:lnTo>
                  <a:pt x="1793476" y="3500921"/>
                </a:lnTo>
                <a:lnTo>
                  <a:pt x="1699923" y="3509706"/>
                </a:lnTo>
                <a:cubicBezTo>
                  <a:pt x="1637728" y="3485036"/>
                  <a:pt x="1584624" y="3514467"/>
                  <a:pt x="1474760" y="3513685"/>
                </a:cubicBezTo>
                <a:cubicBezTo>
                  <a:pt x="1445646" y="3505164"/>
                  <a:pt x="1329781" y="3484421"/>
                  <a:pt x="1308130" y="3496703"/>
                </a:cubicBezTo>
                <a:cubicBezTo>
                  <a:pt x="1287409" y="3498430"/>
                  <a:pt x="1265391" y="3492347"/>
                  <a:pt x="1252381" y="3506093"/>
                </a:cubicBezTo>
                <a:cubicBezTo>
                  <a:pt x="1232588" y="3522393"/>
                  <a:pt x="1170020" y="3491785"/>
                  <a:pt x="1174550" y="3512642"/>
                </a:cubicBezTo>
                <a:cubicBezTo>
                  <a:pt x="1119896" y="3512841"/>
                  <a:pt x="1000484" y="3507431"/>
                  <a:pt x="924455" y="3507283"/>
                </a:cubicBezTo>
                <a:cubicBezTo>
                  <a:pt x="887180" y="3483915"/>
                  <a:pt x="777361" y="3516071"/>
                  <a:pt x="718373" y="3511753"/>
                </a:cubicBezTo>
                <a:cubicBezTo>
                  <a:pt x="666588" y="3513355"/>
                  <a:pt x="661645" y="3525551"/>
                  <a:pt x="600444" y="3520899"/>
                </a:cubicBezTo>
                <a:cubicBezTo>
                  <a:pt x="491334" y="3516943"/>
                  <a:pt x="451794" y="3507522"/>
                  <a:pt x="351173" y="3495843"/>
                </a:cubicBezTo>
                <a:cubicBezTo>
                  <a:pt x="237121" y="3487112"/>
                  <a:pt x="235857" y="3499212"/>
                  <a:pt x="108372" y="3484386"/>
                </a:cubicBezTo>
                <a:cubicBezTo>
                  <a:pt x="86318" y="3481054"/>
                  <a:pt x="40657" y="3480329"/>
                  <a:pt x="6467" y="3476532"/>
                </a:cubicBezTo>
                <a:lnTo>
                  <a:pt x="0" y="3475412"/>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ectangle 6">
            <a:extLst>
              <a:ext uri="{FF2B5EF4-FFF2-40B4-BE49-F238E27FC236}">
                <a16:creationId xmlns:a16="http://schemas.microsoft.com/office/drawing/2014/main" id="{48F779DE-4744-42D6-9C74-33EC94460C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21727" y="2190741"/>
            <a:ext cx="1348547"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A617647F-45C8-4087-86AE-306E9B6CCA87}"/>
              </a:ext>
            </a:extLst>
          </p:cNvPr>
          <p:cNvSpPr>
            <a:spLocks noGrp="1"/>
          </p:cNvSpPr>
          <p:nvPr>
            <p:ph idx="1"/>
          </p:nvPr>
        </p:nvSpPr>
        <p:spPr>
          <a:xfrm>
            <a:off x="1941207" y="2752316"/>
            <a:ext cx="8309586" cy="2756848"/>
          </a:xfrm>
        </p:spPr>
        <p:txBody>
          <a:bodyPr>
            <a:normAutofit/>
          </a:bodyPr>
          <a:lstStyle/>
          <a:p>
            <a:r>
              <a:rPr lang="nl-NL" sz="1600" b="1" i="0">
                <a:effectLst/>
                <a:latin typeface="Segoe UI" panose="020B0502040204020203" pitchFamily="34" charset="0"/>
              </a:rPr>
              <a:t>Uit nieuw onderzoek, dat door de Hersenstichting is gefinancierd, blijkt dat alcoholgebruik bij jongeren samenhangt met een versnelde afname van de zogeheten grijze stof in de hersenen. Deze stof is belangrijk om bepaalde cognitieve functies zoals aandacht en geheugen optimaal te kunnen uitvoeren.</a:t>
            </a:r>
            <a:endParaRPr lang="nl-NL" sz="1600" b="0" i="0">
              <a:effectLst/>
              <a:latin typeface="Segoe UI" panose="020B0502040204020203" pitchFamily="34" charset="0"/>
            </a:endParaRPr>
          </a:p>
          <a:p>
            <a:r>
              <a:rPr lang="nl-NL" sz="1600" b="0" i="0">
                <a:effectLst/>
                <a:latin typeface="Segoe UI" panose="020B0502040204020203" pitchFamily="34" charset="0"/>
              </a:rPr>
              <a:t>“Uit het onderzoek blijkt dat jongeren die regelmatig alcohol drinken een andere ontwikkeling van de grijze stof hebben, onder andere in het frontale (voorste) deel van de hersenen. Dit hersengebied gebruik je om je te kunnen concentreren, beslissingen te maken, impulsen te beheersen, het opmerken van fouten en het waarderen van beloningen. De gevonden verschillen in hersenontwikkeling kunnen mogelijk deze cognitieve functies beïnvloeden</a:t>
            </a:r>
          </a:p>
          <a:p>
            <a:endParaRPr lang="nl-NL" sz="1600"/>
          </a:p>
        </p:txBody>
      </p:sp>
    </p:spTree>
    <p:extLst>
      <p:ext uri="{BB962C8B-B14F-4D97-AF65-F5344CB8AC3E}">
        <p14:creationId xmlns:p14="http://schemas.microsoft.com/office/powerpoint/2010/main" val="203375511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263A0152FBFE4408C49BE2926C62435" ma:contentTypeVersion="17" ma:contentTypeDescription="Een nieuw document maken." ma:contentTypeScope="" ma:versionID="0bb55162763b09b7c805a0bdf7e87bbf">
  <xsd:schema xmlns:xsd="http://www.w3.org/2001/XMLSchema" xmlns:xs="http://www.w3.org/2001/XMLSchema" xmlns:p="http://schemas.microsoft.com/office/2006/metadata/properties" xmlns:ns3="db5412e0-2884-4f2e-b7b0-465aa83c479d" xmlns:ns4="dc429c61-a719-4e7b-9aaa-f361857043e2" targetNamespace="http://schemas.microsoft.com/office/2006/metadata/properties" ma:root="true" ma:fieldsID="dce337909adeda748b0c06a0b0650e84" ns3:_="" ns4:_="">
    <xsd:import namespace="db5412e0-2884-4f2e-b7b0-465aa83c479d"/>
    <xsd:import namespace="dc429c61-a719-4e7b-9aaa-f361857043e2"/>
    <xsd:element name="properties">
      <xsd:complexType>
        <xsd:sequence>
          <xsd:element name="documentManagement">
            <xsd:complexType>
              <xsd:all>
                <xsd:element ref="ns3:CloudMigratorOriginId" minOccurs="0"/>
                <xsd:element ref="ns3:FileHash" minOccurs="0"/>
                <xsd:element ref="ns3:CloudMigratorVersion" minOccurs="0"/>
                <xsd:element ref="ns3:UniqueSourceRef"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5412e0-2884-4f2e-b7b0-465aa83c479d"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AutoTags" ma:index="21" nillable="true" ma:displayName="Tags" ma:internalName="MediaServiceAutoTags"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29c61-a719-4e7b-9aaa-f361857043e2"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element name="SharingHintHash" ma:index="14"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loudMigratorOriginId xmlns="db5412e0-2884-4f2e-b7b0-465aa83c479d" xsi:nil="true"/>
    <CloudMigratorVersion xmlns="db5412e0-2884-4f2e-b7b0-465aa83c479d" xsi:nil="true"/>
    <UniqueSourceRef xmlns="db5412e0-2884-4f2e-b7b0-465aa83c479d" xsi:nil="true"/>
    <FileHash xmlns="db5412e0-2884-4f2e-b7b0-465aa83c479d" xsi:nil="true"/>
  </documentManagement>
</p:properties>
</file>

<file path=customXml/itemProps1.xml><?xml version="1.0" encoding="utf-8"?>
<ds:datastoreItem xmlns:ds="http://schemas.openxmlformats.org/officeDocument/2006/customXml" ds:itemID="{C73FC892-C4EE-4C22-B798-F6E08ABA7B2E}">
  <ds:schemaRefs>
    <ds:schemaRef ds:uri="http://schemas.microsoft.com/sharepoint/v3/contenttype/forms"/>
  </ds:schemaRefs>
</ds:datastoreItem>
</file>

<file path=customXml/itemProps2.xml><?xml version="1.0" encoding="utf-8"?>
<ds:datastoreItem xmlns:ds="http://schemas.openxmlformats.org/officeDocument/2006/customXml" ds:itemID="{1B39F7D3-6228-469E-8491-A64407EFD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5412e0-2884-4f2e-b7b0-465aa83c479d"/>
    <ds:schemaRef ds:uri="dc429c61-a719-4e7b-9aaa-f361857043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33AF22-EA6E-41F9-9B99-B6B263D6E0B4}">
  <ds:schemaRefs>
    <ds:schemaRef ds:uri="http://purl.org/dc/terms/"/>
    <ds:schemaRef ds:uri="http://purl.org/dc/dcmitype/"/>
    <ds:schemaRef ds:uri="http://www.w3.org/XML/1998/namespace"/>
    <ds:schemaRef ds:uri="http://schemas.microsoft.com/office/2006/documentManagement/types"/>
    <ds:schemaRef ds:uri="http://schemas.microsoft.com/office/infopath/2007/PartnerControls"/>
    <ds:schemaRef ds:uri="dc429c61-a719-4e7b-9aaa-f361857043e2"/>
    <ds:schemaRef ds:uri="http://schemas.openxmlformats.org/package/2006/metadata/core-properties"/>
    <ds:schemaRef ds:uri="db5412e0-2884-4f2e-b7b0-465aa83c479d"/>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23</TotalTime>
  <Words>651</Words>
  <Application>Microsoft Macintosh PowerPoint</Application>
  <PresentationFormat>Breedbeeld</PresentationFormat>
  <Paragraphs>35</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Calibri Light</vt:lpstr>
      <vt:lpstr>Segoe UI</vt:lpstr>
      <vt:lpstr>Kantoorthema</vt:lpstr>
      <vt:lpstr>Alcohol </vt:lpstr>
      <vt:lpstr>Effecten alcohol bij jongeren </vt:lpstr>
      <vt:lpstr>Invloed vanuit ouders op alcoholgebruik </vt:lpstr>
      <vt:lpstr>Ontwikkelingen</vt:lpstr>
      <vt:lpstr>Positieve effecten </vt:lpstr>
      <vt:lpstr>Negatieve effecten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 </dc:title>
  <dc:creator>Lucas Paashuis</dc:creator>
  <cp:lastModifiedBy>Mariska Rouw</cp:lastModifiedBy>
  <cp:revision>2</cp:revision>
  <dcterms:created xsi:type="dcterms:W3CDTF">2022-04-04T09:46:58Z</dcterms:created>
  <dcterms:modified xsi:type="dcterms:W3CDTF">2022-04-11T14:18:28Z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0x0101006263A0152FBFE4408C49BE2926C62435</vt:lpwstr>
  </property>
</Properties>
</file>